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1_373EF58B.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11_19447181.xml" ContentType="application/vnd.ms-powerpoint.comments+xml"/>
  <Override PartName="/ppt/comments/modernComment_125_2CADCB1C.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89" r:id="rId2"/>
    <p:sldId id="284" r:id="rId3"/>
    <p:sldId id="285" r:id="rId4"/>
    <p:sldId id="291" r:id="rId5"/>
    <p:sldId id="273" r:id="rId6"/>
    <p:sldId id="293" r:id="rId7"/>
    <p:sldId id="295" r:id="rId8"/>
    <p:sldId id="275" r:id="rId9"/>
    <p:sldId id="276" r:id="rId10"/>
    <p:sldId id="277" r:id="rId11"/>
    <p:sldId id="296" r:id="rId12"/>
    <p:sldId id="5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DBE3BCE-50FB-1483-4292-9D9F28E63423}" name="Fraser Franco, Maxime" initials="FM" userId="S::ae491231@ens.uqam.ca::2731fdd6-640f-4176-ad14-4c5aa6e8d9f3" providerId="AD"/>
  <p188:author id="{D37BB4FD-81E4-D7CA-ACD1-88AACCD7ECAF}" name="Montiglio, Pierre-Olivier" initials="MPO" userId="S::montiglio.pierre-olivier@uqam.ca::2b6b8fa3-1adf-4133-8ff0-9ad8f8f390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734D9E-30F5-47AE-93E8-E44566E55D7A}" v="1" dt="2023-05-16T20:22:52.576"/>
    <p1510:client id="{A69DED7C-E096-4C03-B6B9-7CC33E82F7F8}" v="3" dt="2023-05-17T19:30:39.5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235" autoAdjust="0"/>
  </p:normalViewPr>
  <p:slideViewPr>
    <p:cSldViewPr snapToGrid="0">
      <p:cViewPr varScale="1">
        <p:scale>
          <a:sx n="56" d="100"/>
          <a:sy n="56" d="100"/>
        </p:scale>
        <p:origin x="1685" y="48"/>
      </p:cViewPr>
      <p:guideLst/>
    </p:cSldViewPr>
  </p:slideViewPr>
  <p:notesTextViewPr>
    <p:cViewPr>
      <p:scale>
        <a:sx n="1" d="1"/>
        <a:sy n="1" d="1"/>
      </p:scale>
      <p:origin x="0" y="0"/>
    </p:cViewPr>
  </p:notesTextViewPr>
  <p:sorterViewPr>
    <p:cViewPr varScale="1">
      <p:scale>
        <a:sx n="100" d="100"/>
        <a:sy n="100" d="100"/>
      </p:scale>
      <p:origin x="0" y="-20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tiglio, Pierre-Olivier" userId="2b6b8fa3-1adf-4133-8ff0-9ad8f8f39005" providerId="ADAL" clId="{CC9EDC52-B96C-4D2C-BE11-CC93CD962F5E}"/>
    <pc:docChg chg="custSel modSld">
      <pc:chgData name="Montiglio, Pierre-Olivier" userId="2b6b8fa3-1adf-4133-8ff0-9ad8f8f39005" providerId="ADAL" clId="{CC9EDC52-B96C-4D2C-BE11-CC93CD962F5E}" dt="2023-05-09T21:00:40.676" v="6082"/>
      <pc:docMkLst>
        <pc:docMk/>
      </pc:docMkLst>
      <pc:sldChg chg="modNotesTx">
        <pc:chgData name="Montiglio, Pierre-Olivier" userId="2b6b8fa3-1adf-4133-8ff0-9ad8f8f39005" providerId="ADAL" clId="{CC9EDC52-B96C-4D2C-BE11-CC93CD962F5E}" dt="2023-05-04T20:46:03.371" v="5962" actId="20577"/>
        <pc:sldMkLst>
          <pc:docMk/>
          <pc:sldMk cId="3890533486" sldId="268"/>
        </pc:sldMkLst>
      </pc:sldChg>
      <pc:sldChg chg="modSp mod modNotesTx">
        <pc:chgData name="Montiglio, Pierre-Olivier" userId="2b6b8fa3-1adf-4133-8ff0-9ad8f8f39005" providerId="ADAL" clId="{CC9EDC52-B96C-4D2C-BE11-CC93CD962F5E}" dt="2023-05-09T21:00:40.676" v="6082"/>
        <pc:sldMkLst>
          <pc:docMk/>
          <pc:sldMk cId="1972903725" sldId="269"/>
        </pc:sldMkLst>
        <pc:spChg chg="mod">
          <ac:chgData name="Montiglio, Pierre-Olivier" userId="2b6b8fa3-1adf-4133-8ff0-9ad8f8f39005" providerId="ADAL" clId="{CC9EDC52-B96C-4D2C-BE11-CC93CD962F5E}" dt="2023-05-09T21:00:40.676" v="6082"/>
          <ac:spMkLst>
            <pc:docMk/>
            <pc:sldMk cId="1972903725" sldId="269"/>
            <ac:spMk id="3" creationId="{46B05C71-9885-563E-685C-EAF849744A38}"/>
          </ac:spMkLst>
        </pc:spChg>
      </pc:sldChg>
      <pc:sldChg chg="modNotesTx">
        <pc:chgData name="Montiglio, Pierre-Olivier" userId="2b6b8fa3-1adf-4133-8ff0-9ad8f8f39005" providerId="ADAL" clId="{CC9EDC52-B96C-4D2C-BE11-CC93CD962F5E}" dt="2023-05-04T20:22:45.548" v="1808" actId="20577"/>
        <pc:sldMkLst>
          <pc:docMk/>
          <pc:sldMk cId="423915905" sldId="273"/>
        </pc:sldMkLst>
      </pc:sldChg>
      <pc:sldChg chg="modNotesTx">
        <pc:chgData name="Montiglio, Pierre-Olivier" userId="2b6b8fa3-1adf-4133-8ff0-9ad8f8f39005" providerId="ADAL" clId="{CC9EDC52-B96C-4D2C-BE11-CC93CD962F5E}" dt="2023-05-04T20:27:00.375" v="2368" actId="20577"/>
        <pc:sldMkLst>
          <pc:docMk/>
          <pc:sldMk cId="2955988863" sldId="274"/>
        </pc:sldMkLst>
      </pc:sldChg>
      <pc:sldChg chg="modNotesTx">
        <pc:chgData name="Montiglio, Pierre-Olivier" userId="2b6b8fa3-1adf-4133-8ff0-9ad8f8f39005" providerId="ADAL" clId="{CC9EDC52-B96C-4D2C-BE11-CC93CD962F5E}" dt="2023-05-04T20:25:39.447" v="2189" actId="20577"/>
        <pc:sldMkLst>
          <pc:docMk/>
          <pc:sldMk cId="4223790480" sldId="275"/>
        </pc:sldMkLst>
      </pc:sldChg>
      <pc:sldChg chg="modNotesTx">
        <pc:chgData name="Montiglio, Pierre-Olivier" userId="2b6b8fa3-1adf-4133-8ff0-9ad8f8f39005" providerId="ADAL" clId="{CC9EDC52-B96C-4D2C-BE11-CC93CD962F5E}" dt="2023-05-04T20:28:29.269" v="2784" actId="20577"/>
        <pc:sldMkLst>
          <pc:docMk/>
          <pc:sldMk cId="2231389075" sldId="276"/>
        </pc:sldMkLst>
      </pc:sldChg>
      <pc:sldChg chg="modNotesTx">
        <pc:chgData name="Montiglio, Pierre-Olivier" userId="2b6b8fa3-1adf-4133-8ff0-9ad8f8f39005" providerId="ADAL" clId="{CC9EDC52-B96C-4D2C-BE11-CC93CD962F5E}" dt="2023-05-04T20:30:17.721" v="3121" actId="20577"/>
        <pc:sldMkLst>
          <pc:docMk/>
          <pc:sldMk cId="4239852043" sldId="277"/>
        </pc:sldMkLst>
      </pc:sldChg>
      <pc:sldChg chg="modNotesTx">
        <pc:chgData name="Montiglio, Pierre-Olivier" userId="2b6b8fa3-1adf-4133-8ff0-9ad8f8f39005" providerId="ADAL" clId="{CC9EDC52-B96C-4D2C-BE11-CC93CD962F5E}" dt="2023-05-04T20:21:11.299" v="1505" actId="20577"/>
        <pc:sldMkLst>
          <pc:docMk/>
          <pc:sldMk cId="1783262310" sldId="278"/>
        </pc:sldMkLst>
      </pc:sldChg>
      <pc:sldChg chg="modNotesTx">
        <pc:chgData name="Montiglio, Pierre-Olivier" userId="2b6b8fa3-1adf-4133-8ff0-9ad8f8f39005" providerId="ADAL" clId="{CC9EDC52-B96C-4D2C-BE11-CC93CD962F5E}" dt="2023-05-04T20:35:49.655" v="3938" actId="20577"/>
        <pc:sldMkLst>
          <pc:docMk/>
          <pc:sldMk cId="1624644338" sldId="280"/>
        </pc:sldMkLst>
      </pc:sldChg>
      <pc:sldChg chg="modNotesTx">
        <pc:chgData name="Montiglio, Pierre-Olivier" userId="2b6b8fa3-1adf-4133-8ff0-9ad8f8f39005" providerId="ADAL" clId="{CC9EDC52-B96C-4D2C-BE11-CC93CD962F5E}" dt="2023-05-04T20:02:46.426" v="5"/>
        <pc:sldMkLst>
          <pc:docMk/>
          <pc:sldMk cId="1239151489" sldId="284"/>
        </pc:sldMkLst>
      </pc:sldChg>
      <pc:sldChg chg="modSp mod modNotesTx">
        <pc:chgData name="Montiglio, Pierre-Olivier" userId="2b6b8fa3-1adf-4133-8ff0-9ad8f8f39005" providerId="ADAL" clId="{CC9EDC52-B96C-4D2C-BE11-CC93CD962F5E}" dt="2023-05-04T20:06:47.851" v="164" actId="20577"/>
        <pc:sldMkLst>
          <pc:docMk/>
          <pc:sldMk cId="819084976" sldId="285"/>
        </pc:sldMkLst>
        <pc:spChg chg="mod">
          <ac:chgData name="Montiglio, Pierre-Olivier" userId="2b6b8fa3-1adf-4133-8ff0-9ad8f8f39005" providerId="ADAL" clId="{CC9EDC52-B96C-4D2C-BE11-CC93CD962F5E}" dt="2023-05-04T20:02:22.249" v="1" actId="27636"/>
          <ac:spMkLst>
            <pc:docMk/>
            <pc:sldMk cId="819084976" sldId="285"/>
            <ac:spMk id="3" creationId="{46B05C71-9885-563E-685C-EAF849744A38}"/>
          </ac:spMkLst>
        </pc:spChg>
      </pc:sldChg>
      <pc:sldChg chg="modNotesTx">
        <pc:chgData name="Montiglio, Pierre-Olivier" userId="2b6b8fa3-1adf-4133-8ff0-9ad8f8f39005" providerId="ADAL" clId="{CC9EDC52-B96C-4D2C-BE11-CC93CD962F5E}" dt="2023-05-04T20:37:03.114" v="4167" actId="20577"/>
        <pc:sldMkLst>
          <pc:docMk/>
          <pc:sldMk cId="1973437834" sldId="288"/>
        </pc:sldMkLst>
      </pc:sldChg>
      <pc:sldChg chg="modNotesTx">
        <pc:chgData name="Montiglio, Pierre-Olivier" userId="2b6b8fa3-1adf-4133-8ff0-9ad8f8f39005" providerId="ADAL" clId="{CC9EDC52-B96C-4D2C-BE11-CC93CD962F5E}" dt="2023-05-04T20:02:08.591" v="0"/>
        <pc:sldMkLst>
          <pc:docMk/>
          <pc:sldMk cId="926872971" sldId="289"/>
        </pc:sldMkLst>
      </pc:sldChg>
      <pc:sldChg chg="modNotesTx">
        <pc:chgData name="Montiglio, Pierre-Olivier" userId="2b6b8fa3-1adf-4133-8ff0-9ad8f8f39005" providerId="ADAL" clId="{CC9EDC52-B96C-4D2C-BE11-CC93CD962F5E}" dt="2023-05-04T20:11:20.009" v="172" actId="20577"/>
        <pc:sldMkLst>
          <pc:docMk/>
          <pc:sldMk cId="344394397" sldId="291"/>
        </pc:sldMkLst>
      </pc:sldChg>
    </pc:docChg>
  </pc:docChgLst>
  <pc:docChgLst>
    <pc:chgData name="Montiglio, Pierre-Olivier" userId="2b6b8fa3-1adf-4133-8ff0-9ad8f8f39005" providerId="ADAL" clId="{F65C2C96-9A73-46DE-AD45-1FC7FFED2D15}"/>
    <pc:docChg chg="undo custSel addSld delSld modSld modMainMaster">
      <pc:chgData name="Montiglio, Pierre-Olivier" userId="2b6b8fa3-1adf-4133-8ff0-9ad8f8f39005" providerId="ADAL" clId="{F65C2C96-9A73-46DE-AD45-1FC7FFED2D15}" dt="2023-04-05T22:24:30.593" v="12245" actId="14100"/>
      <pc:docMkLst>
        <pc:docMk/>
      </pc:docMkLst>
      <pc:sldChg chg="addSp modSp new mod">
        <pc:chgData name="Montiglio, Pierre-Olivier" userId="2b6b8fa3-1adf-4133-8ff0-9ad8f8f39005" providerId="ADAL" clId="{F65C2C96-9A73-46DE-AD45-1FC7FFED2D15}" dt="2023-04-05T21:51:52.955" v="11362" actId="20577"/>
        <pc:sldMkLst>
          <pc:docMk/>
          <pc:sldMk cId="833065076" sldId="256"/>
        </pc:sldMkLst>
        <pc:spChg chg="mod">
          <ac:chgData name="Montiglio, Pierre-Olivier" userId="2b6b8fa3-1adf-4133-8ff0-9ad8f8f39005" providerId="ADAL" clId="{F65C2C96-9A73-46DE-AD45-1FC7FFED2D15}" dt="2023-04-05T21:51:52.955" v="11362" actId="20577"/>
          <ac:spMkLst>
            <pc:docMk/>
            <pc:sldMk cId="833065076" sldId="256"/>
            <ac:spMk id="2" creationId="{F959E6B0-17EA-A4D2-90E8-9140FC26ADB4}"/>
          </ac:spMkLst>
        </pc:spChg>
        <pc:spChg chg="mod">
          <ac:chgData name="Montiglio, Pierre-Olivier" userId="2b6b8fa3-1adf-4133-8ff0-9ad8f8f39005" providerId="ADAL" clId="{F65C2C96-9A73-46DE-AD45-1FC7FFED2D15}" dt="2023-04-04T00:28:33.977" v="7349" actId="14100"/>
          <ac:spMkLst>
            <pc:docMk/>
            <pc:sldMk cId="833065076" sldId="256"/>
            <ac:spMk id="3" creationId="{17723FED-3FA8-5C15-96AC-C68173F7042E}"/>
          </ac:spMkLst>
        </pc:spChg>
        <pc:spChg chg="add mod">
          <ac:chgData name="Montiglio, Pierre-Olivier" userId="2b6b8fa3-1adf-4133-8ff0-9ad8f8f39005" providerId="ADAL" clId="{F65C2C96-9A73-46DE-AD45-1FC7FFED2D15}" dt="2023-04-04T00:28:56.983" v="7398" actId="20577"/>
          <ac:spMkLst>
            <pc:docMk/>
            <pc:sldMk cId="833065076" sldId="256"/>
            <ac:spMk id="4" creationId="{0E4A4226-0288-B324-CB0C-DF45E5CA3438}"/>
          </ac:spMkLst>
        </pc:spChg>
      </pc:sldChg>
      <pc:sldChg chg="modSp new mod">
        <pc:chgData name="Montiglio, Pierre-Olivier" userId="2b6b8fa3-1adf-4133-8ff0-9ad8f8f39005" providerId="ADAL" clId="{F65C2C96-9A73-46DE-AD45-1FC7FFED2D15}" dt="2023-04-05T21:52:51.949" v="11414" actId="20577"/>
        <pc:sldMkLst>
          <pc:docMk/>
          <pc:sldMk cId="2936844346" sldId="257"/>
        </pc:sldMkLst>
        <pc:spChg chg="mod">
          <ac:chgData name="Montiglio, Pierre-Olivier" userId="2b6b8fa3-1adf-4133-8ff0-9ad8f8f39005" providerId="ADAL" clId="{F65C2C96-9A73-46DE-AD45-1FC7FFED2D15}" dt="2023-04-03T23:38:32.993" v="3680"/>
          <ac:spMkLst>
            <pc:docMk/>
            <pc:sldMk cId="2936844346" sldId="257"/>
            <ac:spMk id="2" creationId="{B2E0CD40-81BA-4E48-38F7-E629C5EEF4D8}"/>
          </ac:spMkLst>
        </pc:spChg>
        <pc:spChg chg="mod">
          <ac:chgData name="Montiglio, Pierre-Olivier" userId="2b6b8fa3-1adf-4133-8ff0-9ad8f8f39005" providerId="ADAL" clId="{F65C2C96-9A73-46DE-AD45-1FC7FFED2D15}" dt="2023-04-05T21:52:51.949" v="11414" actId="20577"/>
          <ac:spMkLst>
            <pc:docMk/>
            <pc:sldMk cId="2936844346" sldId="257"/>
            <ac:spMk id="3" creationId="{6A891A22-5685-7297-17AA-4AB76384B22D}"/>
          </ac:spMkLst>
        </pc:spChg>
      </pc:sldChg>
      <pc:sldChg chg="modSp new mod">
        <pc:chgData name="Montiglio, Pierre-Olivier" userId="2b6b8fa3-1adf-4133-8ff0-9ad8f8f39005" providerId="ADAL" clId="{F65C2C96-9A73-46DE-AD45-1FC7FFED2D15}" dt="2023-04-05T22:02:50.957" v="11845" actId="20577"/>
        <pc:sldMkLst>
          <pc:docMk/>
          <pc:sldMk cId="3640952764" sldId="258"/>
        </pc:sldMkLst>
        <pc:spChg chg="mod">
          <ac:chgData name="Montiglio, Pierre-Olivier" userId="2b6b8fa3-1adf-4133-8ff0-9ad8f8f39005" providerId="ADAL" clId="{F65C2C96-9A73-46DE-AD45-1FC7FFED2D15}" dt="2023-04-04T00:25:28.236" v="6954" actId="20577"/>
          <ac:spMkLst>
            <pc:docMk/>
            <pc:sldMk cId="3640952764" sldId="258"/>
            <ac:spMk id="2" creationId="{C43AA0A9-FA90-09C1-CA10-2886CAEE65F7}"/>
          </ac:spMkLst>
        </pc:spChg>
        <pc:spChg chg="mod">
          <ac:chgData name="Montiglio, Pierre-Olivier" userId="2b6b8fa3-1adf-4133-8ff0-9ad8f8f39005" providerId="ADAL" clId="{F65C2C96-9A73-46DE-AD45-1FC7FFED2D15}" dt="2023-04-05T22:02:50.957" v="11845" actId="20577"/>
          <ac:spMkLst>
            <pc:docMk/>
            <pc:sldMk cId="3640952764" sldId="258"/>
            <ac:spMk id="3" creationId="{A2F17FD5-06DC-8561-8C4F-A434C88B8123}"/>
          </ac:spMkLst>
        </pc:spChg>
      </pc:sldChg>
      <pc:sldChg chg="modSp add del mod">
        <pc:chgData name="Montiglio, Pierre-Olivier" userId="2b6b8fa3-1adf-4133-8ff0-9ad8f8f39005" providerId="ADAL" clId="{F65C2C96-9A73-46DE-AD45-1FC7FFED2D15}" dt="2023-04-03T23:45:37.214" v="3881" actId="47"/>
        <pc:sldMkLst>
          <pc:docMk/>
          <pc:sldMk cId="3878320366" sldId="259"/>
        </pc:sldMkLst>
        <pc:spChg chg="mod">
          <ac:chgData name="Montiglio, Pierre-Olivier" userId="2b6b8fa3-1adf-4133-8ff0-9ad8f8f39005" providerId="ADAL" clId="{F65C2C96-9A73-46DE-AD45-1FC7FFED2D15}" dt="2023-04-03T23:45:21.016" v="3875" actId="21"/>
          <ac:spMkLst>
            <pc:docMk/>
            <pc:sldMk cId="3878320366" sldId="259"/>
            <ac:spMk id="3" creationId="{A2F17FD5-06DC-8561-8C4F-A434C88B8123}"/>
          </ac:spMkLst>
        </pc:spChg>
      </pc:sldChg>
      <pc:sldChg chg="modSp add mod">
        <pc:chgData name="Montiglio, Pierre-Olivier" userId="2b6b8fa3-1adf-4133-8ff0-9ad8f8f39005" providerId="ADAL" clId="{F65C2C96-9A73-46DE-AD45-1FC7FFED2D15}" dt="2023-04-05T22:03:43.364" v="11848" actId="20577"/>
        <pc:sldMkLst>
          <pc:docMk/>
          <pc:sldMk cId="3645888200" sldId="260"/>
        </pc:sldMkLst>
        <pc:spChg chg="mod">
          <ac:chgData name="Montiglio, Pierre-Olivier" userId="2b6b8fa3-1adf-4133-8ff0-9ad8f8f39005" providerId="ADAL" clId="{F65C2C96-9A73-46DE-AD45-1FC7FFED2D15}" dt="2023-04-04T00:25:22.167" v="6950" actId="1035"/>
          <ac:spMkLst>
            <pc:docMk/>
            <pc:sldMk cId="3645888200" sldId="260"/>
            <ac:spMk id="2" creationId="{C43AA0A9-FA90-09C1-CA10-2886CAEE65F7}"/>
          </ac:spMkLst>
        </pc:spChg>
        <pc:spChg chg="mod">
          <ac:chgData name="Montiglio, Pierre-Olivier" userId="2b6b8fa3-1adf-4133-8ff0-9ad8f8f39005" providerId="ADAL" clId="{F65C2C96-9A73-46DE-AD45-1FC7FFED2D15}" dt="2023-04-05T22:03:43.364" v="11848" actId="20577"/>
          <ac:spMkLst>
            <pc:docMk/>
            <pc:sldMk cId="3645888200" sldId="260"/>
            <ac:spMk id="3" creationId="{A2F17FD5-06DC-8561-8C4F-A434C88B8123}"/>
          </ac:spMkLst>
        </pc:spChg>
      </pc:sldChg>
      <pc:sldChg chg="modSp add mod">
        <pc:chgData name="Montiglio, Pierre-Olivier" userId="2b6b8fa3-1adf-4133-8ff0-9ad8f8f39005" providerId="ADAL" clId="{F65C2C96-9A73-46DE-AD45-1FC7FFED2D15}" dt="2023-04-05T22:11:10.958" v="11980" actId="15"/>
        <pc:sldMkLst>
          <pc:docMk/>
          <pc:sldMk cId="2263014692" sldId="261"/>
        </pc:sldMkLst>
        <pc:spChg chg="mod">
          <ac:chgData name="Montiglio, Pierre-Olivier" userId="2b6b8fa3-1adf-4133-8ff0-9ad8f8f39005" providerId="ADAL" clId="{F65C2C96-9A73-46DE-AD45-1FC7FFED2D15}" dt="2023-04-03T23:43:32.222" v="3821" actId="20577"/>
          <ac:spMkLst>
            <pc:docMk/>
            <pc:sldMk cId="2263014692" sldId="261"/>
            <ac:spMk id="2" creationId="{B2E0CD40-81BA-4E48-38F7-E629C5EEF4D8}"/>
          </ac:spMkLst>
        </pc:spChg>
        <pc:spChg chg="mod">
          <ac:chgData name="Montiglio, Pierre-Olivier" userId="2b6b8fa3-1adf-4133-8ff0-9ad8f8f39005" providerId="ADAL" clId="{F65C2C96-9A73-46DE-AD45-1FC7FFED2D15}" dt="2023-04-05T22:11:10.958" v="11980" actId="15"/>
          <ac:spMkLst>
            <pc:docMk/>
            <pc:sldMk cId="2263014692" sldId="261"/>
            <ac:spMk id="3" creationId="{6A891A22-5685-7297-17AA-4AB76384B22D}"/>
          </ac:spMkLst>
        </pc:spChg>
        <pc:spChg chg="mod">
          <ac:chgData name="Montiglio, Pierre-Olivier" userId="2b6b8fa3-1adf-4133-8ff0-9ad8f8f39005" providerId="ADAL" clId="{F65C2C96-9A73-46DE-AD45-1FC7FFED2D15}" dt="2023-04-05T22:00:45.505" v="11797" actId="20577"/>
          <ac:spMkLst>
            <pc:docMk/>
            <pc:sldMk cId="2263014692" sldId="261"/>
            <ac:spMk id="5" creationId="{E6106EBC-B901-8EFD-15B4-075ED47CA955}"/>
          </ac:spMkLst>
        </pc:spChg>
      </pc:sldChg>
      <pc:sldChg chg="modSp add mod">
        <pc:chgData name="Montiglio, Pierre-Olivier" userId="2b6b8fa3-1adf-4133-8ff0-9ad8f8f39005" providerId="ADAL" clId="{F65C2C96-9A73-46DE-AD45-1FC7FFED2D15}" dt="2023-04-05T21:53:52.402" v="11488" actId="20577"/>
        <pc:sldMkLst>
          <pc:docMk/>
          <pc:sldMk cId="1540475889" sldId="262"/>
        </pc:sldMkLst>
        <pc:spChg chg="mod">
          <ac:chgData name="Montiglio, Pierre-Olivier" userId="2b6b8fa3-1adf-4133-8ff0-9ad8f8f39005" providerId="ADAL" clId="{F65C2C96-9A73-46DE-AD45-1FC7FFED2D15}" dt="2023-04-03T23:40:40.113" v="3697" actId="5793"/>
          <ac:spMkLst>
            <pc:docMk/>
            <pc:sldMk cId="1540475889" sldId="262"/>
            <ac:spMk id="2" creationId="{B2E0CD40-81BA-4E48-38F7-E629C5EEF4D8}"/>
          </ac:spMkLst>
        </pc:spChg>
        <pc:spChg chg="mod">
          <ac:chgData name="Montiglio, Pierre-Olivier" userId="2b6b8fa3-1adf-4133-8ff0-9ad8f8f39005" providerId="ADAL" clId="{F65C2C96-9A73-46DE-AD45-1FC7FFED2D15}" dt="2023-04-05T21:53:10.573" v="11436" actId="20577"/>
          <ac:spMkLst>
            <pc:docMk/>
            <pc:sldMk cId="1540475889" sldId="262"/>
            <ac:spMk id="3" creationId="{6A891A22-5685-7297-17AA-4AB76384B22D}"/>
          </ac:spMkLst>
        </pc:spChg>
        <pc:spChg chg="mod">
          <ac:chgData name="Montiglio, Pierre-Olivier" userId="2b6b8fa3-1adf-4133-8ff0-9ad8f8f39005" providerId="ADAL" clId="{F65C2C96-9A73-46DE-AD45-1FC7FFED2D15}" dt="2023-04-05T21:53:52.402" v="11488" actId="20577"/>
          <ac:spMkLst>
            <pc:docMk/>
            <pc:sldMk cId="1540475889" sldId="262"/>
            <ac:spMk id="5" creationId="{92F9E96B-893E-7725-D6BD-52A59DF424FF}"/>
          </ac:spMkLst>
        </pc:spChg>
      </pc:sldChg>
      <pc:sldChg chg="modSp add del mod">
        <pc:chgData name="Montiglio, Pierre-Olivier" userId="2b6b8fa3-1adf-4133-8ff0-9ad8f8f39005" providerId="ADAL" clId="{F65C2C96-9A73-46DE-AD45-1FC7FFED2D15}" dt="2023-04-03T23:51:29.602" v="4411" actId="47"/>
        <pc:sldMkLst>
          <pc:docMk/>
          <pc:sldMk cId="168271803" sldId="263"/>
        </pc:sldMkLst>
        <pc:spChg chg="mod">
          <ac:chgData name="Montiglio, Pierre-Olivier" userId="2b6b8fa3-1adf-4133-8ff0-9ad8f8f39005" providerId="ADAL" clId="{F65C2C96-9A73-46DE-AD45-1FC7FFED2D15}" dt="2023-04-03T23:12:48.211" v="2404" actId="20577"/>
          <ac:spMkLst>
            <pc:docMk/>
            <pc:sldMk cId="168271803" sldId="263"/>
            <ac:spMk id="2" creationId="{B2E0CD40-81BA-4E48-38F7-E629C5EEF4D8}"/>
          </ac:spMkLst>
        </pc:spChg>
        <pc:spChg chg="mod">
          <ac:chgData name="Montiglio, Pierre-Olivier" userId="2b6b8fa3-1adf-4133-8ff0-9ad8f8f39005" providerId="ADAL" clId="{F65C2C96-9A73-46DE-AD45-1FC7FFED2D15}" dt="2023-04-03T23:20:04.932" v="2578" actId="20577"/>
          <ac:spMkLst>
            <pc:docMk/>
            <pc:sldMk cId="168271803" sldId="263"/>
            <ac:spMk id="3" creationId="{6A891A22-5685-7297-17AA-4AB76384B22D}"/>
          </ac:spMkLst>
        </pc:spChg>
      </pc:sldChg>
      <pc:sldChg chg="addSp delSp modSp add mod">
        <pc:chgData name="Montiglio, Pierre-Olivier" userId="2b6b8fa3-1adf-4133-8ff0-9ad8f8f39005" providerId="ADAL" clId="{F65C2C96-9A73-46DE-AD45-1FC7FFED2D15}" dt="2023-04-05T21:57:58.244" v="11599" actId="14100"/>
        <pc:sldMkLst>
          <pc:docMk/>
          <pc:sldMk cId="1019021876" sldId="264"/>
        </pc:sldMkLst>
        <pc:spChg chg="mod">
          <ac:chgData name="Montiglio, Pierre-Olivier" userId="2b6b8fa3-1adf-4133-8ff0-9ad8f8f39005" providerId="ADAL" clId="{F65C2C96-9A73-46DE-AD45-1FC7FFED2D15}" dt="2023-04-05T21:55:39.917" v="11532" actId="20577"/>
          <ac:spMkLst>
            <pc:docMk/>
            <pc:sldMk cId="1019021876" sldId="264"/>
            <ac:spMk id="3" creationId="{6A891A22-5685-7297-17AA-4AB76384B22D}"/>
          </ac:spMkLst>
        </pc:spChg>
        <pc:spChg chg="add mod">
          <ac:chgData name="Montiglio, Pierre-Olivier" userId="2b6b8fa3-1adf-4133-8ff0-9ad8f8f39005" providerId="ADAL" clId="{F65C2C96-9A73-46DE-AD45-1FC7FFED2D15}" dt="2023-04-03T23:30:00.355" v="2934" actId="1076"/>
          <ac:spMkLst>
            <pc:docMk/>
            <pc:sldMk cId="1019021876" sldId="264"/>
            <ac:spMk id="4" creationId="{E64D423A-4FDA-159A-50A4-EEDDDCFB39E2}"/>
          </ac:spMkLst>
        </pc:spChg>
        <pc:spChg chg="add mod">
          <ac:chgData name="Montiglio, Pierre-Olivier" userId="2b6b8fa3-1adf-4133-8ff0-9ad8f8f39005" providerId="ADAL" clId="{F65C2C96-9A73-46DE-AD45-1FC7FFED2D15}" dt="2023-04-05T21:57:52.545" v="11598" actId="1076"/>
          <ac:spMkLst>
            <pc:docMk/>
            <pc:sldMk cId="1019021876" sldId="264"/>
            <ac:spMk id="5" creationId="{23DAAE41-1EAF-6F1A-5D4C-A7CE8A634001}"/>
          </ac:spMkLst>
        </pc:spChg>
        <pc:spChg chg="add mod">
          <ac:chgData name="Montiglio, Pierre-Olivier" userId="2b6b8fa3-1adf-4133-8ff0-9ad8f8f39005" providerId="ADAL" clId="{F65C2C96-9A73-46DE-AD45-1FC7FFED2D15}" dt="2023-04-05T21:54:51.947" v="11523" actId="1076"/>
          <ac:spMkLst>
            <pc:docMk/>
            <pc:sldMk cId="1019021876" sldId="264"/>
            <ac:spMk id="6" creationId="{89F3B15B-D62D-A963-BDA8-0E80EC9FF388}"/>
          </ac:spMkLst>
        </pc:spChg>
        <pc:spChg chg="add mod">
          <ac:chgData name="Montiglio, Pierre-Olivier" userId="2b6b8fa3-1adf-4133-8ff0-9ad8f8f39005" providerId="ADAL" clId="{F65C2C96-9A73-46DE-AD45-1FC7FFED2D15}" dt="2023-04-05T21:55:52.291" v="11533" actId="1076"/>
          <ac:spMkLst>
            <pc:docMk/>
            <pc:sldMk cId="1019021876" sldId="264"/>
            <ac:spMk id="7" creationId="{BC912665-93A6-4054-6A82-C268E79F9E41}"/>
          </ac:spMkLst>
        </pc:spChg>
        <pc:spChg chg="add mod">
          <ac:chgData name="Montiglio, Pierre-Olivier" userId="2b6b8fa3-1adf-4133-8ff0-9ad8f8f39005" providerId="ADAL" clId="{F65C2C96-9A73-46DE-AD45-1FC7FFED2D15}" dt="2023-04-03T23:27:53.458" v="2903" actId="1076"/>
          <ac:spMkLst>
            <pc:docMk/>
            <pc:sldMk cId="1019021876" sldId="264"/>
            <ac:spMk id="8" creationId="{63079746-5B74-1538-61A3-25CE915F6C77}"/>
          </ac:spMkLst>
        </pc:spChg>
        <pc:spChg chg="add mod">
          <ac:chgData name="Montiglio, Pierre-Olivier" userId="2b6b8fa3-1adf-4133-8ff0-9ad8f8f39005" providerId="ADAL" clId="{F65C2C96-9A73-46DE-AD45-1FC7FFED2D15}" dt="2023-04-05T21:57:06.383" v="11589" actId="20577"/>
          <ac:spMkLst>
            <pc:docMk/>
            <pc:sldMk cId="1019021876" sldId="264"/>
            <ac:spMk id="9" creationId="{CCFC8925-41DA-FE1B-07D3-4CC2B42C3813}"/>
          </ac:spMkLst>
        </pc:spChg>
        <pc:spChg chg="mod">
          <ac:chgData name="Montiglio, Pierre-Olivier" userId="2b6b8fa3-1adf-4133-8ff0-9ad8f8f39005" providerId="ADAL" clId="{F65C2C96-9A73-46DE-AD45-1FC7FFED2D15}" dt="2023-04-05T21:54:05.661" v="11517" actId="20577"/>
          <ac:spMkLst>
            <pc:docMk/>
            <pc:sldMk cId="1019021876" sldId="264"/>
            <ac:spMk id="11" creationId="{8188CECA-66A1-4DCF-0504-FF3F43EE6FA5}"/>
          </ac:spMkLst>
        </pc:spChg>
        <pc:spChg chg="add del">
          <ac:chgData name="Montiglio, Pierre-Olivier" userId="2b6b8fa3-1adf-4133-8ff0-9ad8f8f39005" providerId="ADAL" clId="{F65C2C96-9A73-46DE-AD45-1FC7FFED2D15}" dt="2023-04-03T23:32:05.897" v="2958" actId="478"/>
          <ac:spMkLst>
            <pc:docMk/>
            <pc:sldMk cId="1019021876" sldId="264"/>
            <ac:spMk id="19" creationId="{2F7F188B-6743-B780-9BC4-94FCB1E19654}"/>
          </ac:spMkLst>
        </pc:spChg>
        <pc:spChg chg="add mod">
          <ac:chgData name="Montiglio, Pierre-Olivier" userId="2b6b8fa3-1adf-4133-8ff0-9ad8f8f39005" providerId="ADAL" clId="{F65C2C96-9A73-46DE-AD45-1FC7FFED2D15}" dt="2023-04-05T21:56:41.428" v="11583" actId="1036"/>
          <ac:spMkLst>
            <pc:docMk/>
            <pc:sldMk cId="1019021876" sldId="264"/>
            <ac:spMk id="20" creationId="{AE4E98FF-724C-055E-E8D2-D08F9495C294}"/>
          </ac:spMkLst>
        </pc:spChg>
        <pc:spChg chg="add mod">
          <ac:chgData name="Montiglio, Pierre-Olivier" userId="2b6b8fa3-1adf-4133-8ff0-9ad8f8f39005" providerId="ADAL" clId="{F65C2C96-9A73-46DE-AD45-1FC7FFED2D15}" dt="2023-04-05T21:56:53.617" v="11584"/>
          <ac:spMkLst>
            <pc:docMk/>
            <pc:sldMk cId="1019021876" sldId="264"/>
            <ac:spMk id="29" creationId="{F83DED2A-4FC4-12DC-9D7E-3AEDA22F0768}"/>
          </ac:spMkLst>
        </pc:spChg>
        <pc:cxnChg chg="add del mod">
          <ac:chgData name="Montiglio, Pierre-Olivier" userId="2b6b8fa3-1adf-4133-8ff0-9ad8f8f39005" providerId="ADAL" clId="{F65C2C96-9A73-46DE-AD45-1FC7FFED2D15}" dt="2023-04-03T23:30:53.078" v="2950" actId="478"/>
          <ac:cxnSpMkLst>
            <pc:docMk/>
            <pc:sldMk cId="1019021876" sldId="264"/>
            <ac:cxnSpMk id="11" creationId="{8C3B6DA9-EDF0-D33B-86FD-5F7548354B18}"/>
          </ac:cxnSpMkLst>
        </pc:cxnChg>
        <pc:cxnChg chg="add mod">
          <ac:chgData name="Montiglio, Pierre-Olivier" userId="2b6b8fa3-1adf-4133-8ff0-9ad8f8f39005" providerId="ADAL" clId="{F65C2C96-9A73-46DE-AD45-1FC7FFED2D15}" dt="2023-04-05T21:54:55.871" v="11524" actId="14100"/>
          <ac:cxnSpMkLst>
            <pc:docMk/>
            <pc:sldMk cId="1019021876" sldId="264"/>
            <ac:cxnSpMk id="13" creationId="{C8AFD006-8AA4-C873-A664-162E206FE21E}"/>
          </ac:cxnSpMkLst>
        </pc:cxnChg>
        <pc:cxnChg chg="add mod">
          <ac:chgData name="Montiglio, Pierre-Olivier" userId="2b6b8fa3-1adf-4133-8ff0-9ad8f8f39005" providerId="ADAL" clId="{F65C2C96-9A73-46DE-AD45-1FC7FFED2D15}" dt="2023-04-05T21:57:13.249" v="11590" actId="14100"/>
          <ac:cxnSpMkLst>
            <pc:docMk/>
            <pc:sldMk cId="1019021876" sldId="264"/>
            <ac:cxnSpMk id="14" creationId="{27C2F36F-DADE-89B6-D74E-A2E1DBC30FB2}"/>
          </ac:cxnSpMkLst>
        </pc:cxnChg>
        <pc:cxnChg chg="add mod">
          <ac:chgData name="Montiglio, Pierre-Olivier" userId="2b6b8fa3-1adf-4133-8ff0-9ad8f8f39005" providerId="ADAL" clId="{F65C2C96-9A73-46DE-AD45-1FC7FFED2D15}" dt="2023-04-05T21:56:13.859" v="11538" actId="14100"/>
          <ac:cxnSpMkLst>
            <pc:docMk/>
            <pc:sldMk cId="1019021876" sldId="264"/>
            <ac:cxnSpMk id="18" creationId="{7D49205A-1239-3D3C-69A0-3E1AE1540D4A}"/>
          </ac:cxnSpMkLst>
        </pc:cxnChg>
        <pc:cxnChg chg="add mod">
          <ac:chgData name="Montiglio, Pierre-Olivier" userId="2b6b8fa3-1adf-4133-8ff0-9ad8f8f39005" providerId="ADAL" clId="{F65C2C96-9A73-46DE-AD45-1FC7FFED2D15}" dt="2023-04-05T21:55:56.539" v="11534" actId="14100"/>
          <ac:cxnSpMkLst>
            <pc:docMk/>
            <pc:sldMk cId="1019021876" sldId="264"/>
            <ac:cxnSpMk id="22" creationId="{27DE1113-334E-85C8-9A00-9191D589CCA6}"/>
          </ac:cxnSpMkLst>
        </pc:cxnChg>
        <pc:cxnChg chg="add mod">
          <ac:chgData name="Montiglio, Pierre-Olivier" userId="2b6b8fa3-1adf-4133-8ff0-9ad8f8f39005" providerId="ADAL" clId="{F65C2C96-9A73-46DE-AD45-1FC7FFED2D15}" dt="2023-04-05T21:56:53.617" v="11584"/>
          <ac:cxnSpMkLst>
            <pc:docMk/>
            <pc:sldMk cId="1019021876" sldId="264"/>
            <ac:cxnSpMk id="30" creationId="{FA4A3551-1A22-9D64-F283-3E73491A1E54}"/>
          </ac:cxnSpMkLst>
        </pc:cxnChg>
        <pc:cxnChg chg="add mod">
          <ac:chgData name="Montiglio, Pierre-Olivier" userId="2b6b8fa3-1adf-4133-8ff0-9ad8f8f39005" providerId="ADAL" clId="{F65C2C96-9A73-46DE-AD45-1FC7FFED2D15}" dt="2023-04-05T21:57:38.146" v="11594" actId="14100"/>
          <ac:cxnSpMkLst>
            <pc:docMk/>
            <pc:sldMk cId="1019021876" sldId="264"/>
            <ac:cxnSpMk id="32" creationId="{2B1130E5-F428-6BD2-E202-05E1E637DE94}"/>
          </ac:cxnSpMkLst>
        </pc:cxnChg>
        <pc:cxnChg chg="add mod">
          <ac:chgData name="Montiglio, Pierre-Olivier" userId="2b6b8fa3-1adf-4133-8ff0-9ad8f8f39005" providerId="ADAL" clId="{F65C2C96-9A73-46DE-AD45-1FC7FFED2D15}" dt="2023-04-05T21:57:58.244" v="11599" actId="14100"/>
          <ac:cxnSpMkLst>
            <pc:docMk/>
            <pc:sldMk cId="1019021876" sldId="264"/>
            <ac:cxnSpMk id="35" creationId="{460B5340-9439-C8AA-D0C5-EC3D2A04B5FD}"/>
          </ac:cxnSpMkLst>
        </pc:cxnChg>
      </pc:sldChg>
      <pc:sldChg chg="modSp new mod">
        <pc:chgData name="Montiglio, Pierre-Olivier" userId="2b6b8fa3-1adf-4133-8ff0-9ad8f8f39005" providerId="ADAL" clId="{F65C2C96-9A73-46DE-AD45-1FC7FFED2D15}" dt="2023-04-04T18:25:29.202" v="7794" actId="20577"/>
        <pc:sldMkLst>
          <pc:docMk/>
          <pc:sldMk cId="1390670956" sldId="265"/>
        </pc:sldMkLst>
        <pc:spChg chg="mod">
          <ac:chgData name="Montiglio, Pierre-Olivier" userId="2b6b8fa3-1adf-4133-8ff0-9ad8f8f39005" providerId="ADAL" clId="{F65C2C96-9A73-46DE-AD45-1FC7FFED2D15}" dt="2023-04-03T23:50:27.500" v="4406" actId="20577"/>
          <ac:spMkLst>
            <pc:docMk/>
            <pc:sldMk cId="1390670956" sldId="265"/>
            <ac:spMk id="2" creationId="{05466031-59CD-48C7-F3BB-C608B6E7AEB2}"/>
          </ac:spMkLst>
        </pc:spChg>
        <pc:spChg chg="mod">
          <ac:chgData name="Montiglio, Pierre-Olivier" userId="2b6b8fa3-1adf-4133-8ff0-9ad8f8f39005" providerId="ADAL" clId="{F65C2C96-9A73-46DE-AD45-1FC7FFED2D15}" dt="2023-04-04T18:25:29.202" v="7794" actId="20577"/>
          <ac:spMkLst>
            <pc:docMk/>
            <pc:sldMk cId="1390670956" sldId="265"/>
            <ac:spMk id="3" creationId="{46B05C71-9885-563E-685C-EAF849744A38}"/>
          </ac:spMkLst>
        </pc:spChg>
      </pc:sldChg>
      <pc:sldChg chg="new del">
        <pc:chgData name="Montiglio, Pierre-Olivier" userId="2b6b8fa3-1adf-4133-8ff0-9ad8f8f39005" providerId="ADAL" clId="{F65C2C96-9A73-46DE-AD45-1FC7FFED2D15}" dt="2023-04-04T00:03:00.184" v="4413" actId="47"/>
        <pc:sldMkLst>
          <pc:docMk/>
          <pc:sldMk cId="1512723197" sldId="266"/>
        </pc:sldMkLst>
      </pc:sldChg>
      <pc:sldChg chg="addSp delSp modSp add mod">
        <pc:chgData name="Montiglio, Pierre-Olivier" userId="2b6b8fa3-1adf-4133-8ff0-9ad8f8f39005" providerId="ADAL" clId="{F65C2C96-9A73-46DE-AD45-1FC7FFED2D15}" dt="2023-04-04T00:03:38.110" v="4520"/>
        <pc:sldMkLst>
          <pc:docMk/>
          <pc:sldMk cId="2727203796" sldId="266"/>
        </pc:sldMkLst>
        <pc:spChg chg="mod">
          <ac:chgData name="Montiglio, Pierre-Olivier" userId="2b6b8fa3-1adf-4133-8ff0-9ad8f8f39005" providerId="ADAL" clId="{F65C2C96-9A73-46DE-AD45-1FC7FFED2D15}" dt="2023-04-04T00:03:23.296" v="4491" actId="20577"/>
          <ac:spMkLst>
            <pc:docMk/>
            <pc:sldMk cId="2727203796" sldId="266"/>
            <ac:spMk id="2" creationId="{05466031-59CD-48C7-F3BB-C608B6E7AEB2}"/>
          </ac:spMkLst>
        </pc:spChg>
        <pc:spChg chg="mod">
          <ac:chgData name="Montiglio, Pierre-Olivier" userId="2b6b8fa3-1adf-4133-8ff0-9ad8f8f39005" providerId="ADAL" clId="{F65C2C96-9A73-46DE-AD45-1FC7FFED2D15}" dt="2023-04-04T00:03:32.462" v="4518" actId="20577"/>
          <ac:spMkLst>
            <pc:docMk/>
            <pc:sldMk cId="2727203796" sldId="266"/>
            <ac:spMk id="3" creationId="{46B05C71-9885-563E-685C-EAF849744A38}"/>
          </ac:spMkLst>
        </pc:spChg>
        <pc:spChg chg="add del mod">
          <ac:chgData name="Montiglio, Pierre-Olivier" userId="2b6b8fa3-1adf-4133-8ff0-9ad8f8f39005" providerId="ADAL" clId="{F65C2C96-9A73-46DE-AD45-1FC7FFED2D15}" dt="2023-04-04T00:03:38.110" v="4520"/>
          <ac:spMkLst>
            <pc:docMk/>
            <pc:sldMk cId="2727203796" sldId="266"/>
            <ac:spMk id="4" creationId="{A31E5A15-4A4C-A796-A8D9-AFC6EB40AA8A}"/>
          </ac:spMkLst>
        </pc:spChg>
      </pc:sldChg>
      <pc:sldChg chg="modSp add del mod">
        <pc:chgData name="Montiglio, Pierre-Olivier" userId="2b6b8fa3-1adf-4133-8ff0-9ad8f8f39005" providerId="ADAL" clId="{F65C2C96-9A73-46DE-AD45-1FC7FFED2D15}" dt="2023-04-05T22:08:03.323" v="11849" actId="47"/>
        <pc:sldMkLst>
          <pc:docMk/>
          <pc:sldMk cId="1087616382" sldId="267"/>
        </pc:sldMkLst>
        <pc:spChg chg="mod">
          <ac:chgData name="Montiglio, Pierre-Olivier" userId="2b6b8fa3-1adf-4133-8ff0-9ad8f8f39005" providerId="ADAL" clId="{F65C2C96-9A73-46DE-AD45-1FC7FFED2D15}" dt="2023-04-04T18:33:26.283" v="8292" actId="20577"/>
          <ac:spMkLst>
            <pc:docMk/>
            <pc:sldMk cId="1087616382" sldId="267"/>
            <ac:spMk id="2" creationId="{05466031-59CD-48C7-F3BB-C608B6E7AEB2}"/>
          </ac:spMkLst>
        </pc:spChg>
        <pc:spChg chg="mod">
          <ac:chgData name="Montiglio, Pierre-Olivier" userId="2b6b8fa3-1adf-4133-8ff0-9ad8f8f39005" providerId="ADAL" clId="{F65C2C96-9A73-46DE-AD45-1FC7FFED2D15}" dt="2023-04-04T18:26:30.852" v="7891" actId="20577"/>
          <ac:spMkLst>
            <pc:docMk/>
            <pc:sldMk cId="1087616382" sldId="267"/>
            <ac:spMk id="3" creationId="{46B05C71-9885-563E-685C-EAF849744A38}"/>
          </ac:spMkLst>
        </pc:spChg>
      </pc:sldChg>
      <pc:sldChg chg="modSp add mod">
        <pc:chgData name="Montiglio, Pierre-Olivier" userId="2b6b8fa3-1adf-4133-8ff0-9ad8f8f39005" providerId="ADAL" clId="{F65C2C96-9A73-46DE-AD45-1FC7FFED2D15}" dt="2023-04-04T18:28:19.307" v="8042" actId="20577"/>
        <pc:sldMkLst>
          <pc:docMk/>
          <pc:sldMk cId="3890533486" sldId="268"/>
        </pc:sldMkLst>
        <pc:spChg chg="mod">
          <ac:chgData name="Montiglio, Pierre-Olivier" userId="2b6b8fa3-1adf-4133-8ff0-9ad8f8f39005" providerId="ADAL" clId="{F65C2C96-9A73-46DE-AD45-1FC7FFED2D15}" dt="2023-04-04T00:16:20.663" v="5965" actId="20577"/>
          <ac:spMkLst>
            <pc:docMk/>
            <pc:sldMk cId="3890533486" sldId="268"/>
            <ac:spMk id="2" creationId="{05466031-59CD-48C7-F3BB-C608B6E7AEB2}"/>
          </ac:spMkLst>
        </pc:spChg>
        <pc:spChg chg="mod">
          <ac:chgData name="Montiglio, Pierre-Olivier" userId="2b6b8fa3-1adf-4133-8ff0-9ad8f8f39005" providerId="ADAL" clId="{F65C2C96-9A73-46DE-AD45-1FC7FFED2D15}" dt="2023-04-04T18:28:19.307" v="8042" actId="20577"/>
          <ac:spMkLst>
            <pc:docMk/>
            <pc:sldMk cId="3890533486" sldId="268"/>
            <ac:spMk id="3" creationId="{46B05C71-9885-563E-685C-EAF849744A38}"/>
          </ac:spMkLst>
        </pc:spChg>
      </pc:sldChg>
      <pc:sldChg chg="modSp add mod">
        <pc:chgData name="Montiglio, Pierre-Olivier" userId="2b6b8fa3-1adf-4133-8ff0-9ad8f8f39005" providerId="ADAL" clId="{F65C2C96-9A73-46DE-AD45-1FC7FFED2D15}" dt="2023-04-04T18:32:28.931" v="8206" actId="20577"/>
        <pc:sldMkLst>
          <pc:docMk/>
          <pc:sldMk cId="1972903725" sldId="269"/>
        </pc:sldMkLst>
        <pc:spChg chg="mod">
          <ac:chgData name="Montiglio, Pierre-Olivier" userId="2b6b8fa3-1adf-4133-8ff0-9ad8f8f39005" providerId="ADAL" clId="{F65C2C96-9A73-46DE-AD45-1FC7FFED2D15}" dt="2023-04-04T00:20:13.435" v="6097"/>
          <ac:spMkLst>
            <pc:docMk/>
            <pc:sldMk cId="1972903725" sldId="269"/>
            <ac:spMk id="2" creationId="{05466031-59CD-48C7-F3BB-C608B6E7AEB2}"/>
          </ac:spMkLst>
        </pc:spChg>
        <pc:spChg chg="mod">
          <ac:chgData name="Montiglio, Pierre-Olivier" userId="2b6b8fa3-1adf-4133-8ff0-9ad8f8f39005" providerId="ADAL" clId="{F65C2C96-9A73-46DE-AD45-1FC7FFED2D15}" dt="2023-04-04T18:32:28.931" v="8206" actId="20577"/>
          <ac:spMkLst>
            <pc:docMk/>
            <pc:sldMk cId="1972903725" sldId="269"/>
            <ac:spMk id="3" creationId="{46B05C71-9885-563E-685C-EAF849744A38}"/>
          </ac:spMkLst>
        </pc:spChg>
      </pc:sldChg>
      <pc:sldChg chg="modSp add del mod">
        <pc:chgData name="Montiglio, Pierre-Olivier" userId="2b6b8fa3-1adf-4133-8ff0-9ad8f8f39005" providerId="ADAL" clId="{F65C2C96-9A73-46DE-AD45-1FC7FFED2D15}" dt="2023-04-05T22:11:25.176" v="11981" actId="47"/>
        <pc:sldMkLst>
          <pc:docMk/>
          <pc:sldMk cId="15030999" sldId="270"/>
        </pc:sldMkLst>
        <pc:spChg chg="mod">
          <ac:chgData name="Montiglio, Pierre-Olivier" userId="2b6b8fa3-1adf-4133-8ff0-9ad8f8f39005" providerId="ADAL" clId="{F65C2C96-9A73-46DE-AD45-1FC7FFED2D15}" dt="2023-04-04T18:58:41.388" v="8955" actId="20577"/>
          <ac:spMkLst>
            <pc:docMk/>
            <pc:sldMk cId="15030999" sldId="270"/>
            <ac:spMk id="3" creationId="{46B05C71-9885-563E-685C-EAF849744A38}"/>
          </ac:spMkLst>
        </pc:spChg>
      </pc:sldChg>
      <pc:sldChg chg="modSp add del mod">
        <pc:chgData name="Montiglio, Pierre-Olivier" userId="2b6b8fa3-1adf-4133-8ff0-9ad8f8f39005" providerId="ADAL" clId="{F65C2C96-9A73-46DE-AD45-1FC7FFED2D15}" dt="2023-04-05T22:11:30.147" v="11982" actId="47"/>
        <pc:sldMkLst>
          <pc:docMk/>
          <pc:sldMk cId="1634449278" sldId="271"/>
        </pc:sldMkLst>
        <pc:spChg chg="mod">
          <ac:chgData name="Montiglio, Pierre-Olivier" userId="2b6b8fa3-1adf-4133-8ff0-9ad8f8f39005" providerId="ADAL" clId="{F65C2C96-9A73-46DE-AD45-1FC7FFED2D15}" dt="2023-04-04T18:58:34.580" v="8953" actId="6549"/>
          <ac:spMkLst>
            <pc:docMk/>
            <pc:sldMk cId="1634449278" sldId="271"/>
            <ac:spMk id="3" creationId="{46B05C71-9885-563E-685C-EAF849744A38}"/>
          </ac:spMkLst>
        </pc:spChg>
      </pc:sldChg>
      <pc:sldChg chg="modSp add mod">
        <pc:chgData name="Montiglio, Pierre-Olivier" userId="2b6b8fa3-1adf-4133-8ff0-9ad8f8f39005" providerId="ADAL" clId="{F65C2C96-9A73-46DE-AD45-1FC7FFED2D15}" dt="2023-04-05T22:13:14.843" v="12223" actId="20577"/>
        <pc:sldMkLst>
          <pc:docMk/>
          <pc:sldMk cId="4258698047" sldId="272"/>
        </pc:sldMkLst>
        <pc:spChg chg="mod">
          <ac:chgData name="Montiglio, Pierre-Olivier" userId="2b6b8fa3-1adf-4133-8ff0-9ad8f8f39005" providerId="ADAL" clId="{F65C2C96-9A73-46DE-AD45-1FC7FFED2D15}" dt="2023-04-05T22:13:14.843" v="12223" actId="20577"/>
          <ac:spMkLst>
            <pc:docMk/>
            <pc:sldMk cId="4258698047" sldId="272"/>
            <ac:spMk id="3" creationId="{46B05C71-9885-563E-685C-EAF849744A38}"/>
          </ac:spMkLst>
        </pc:spChg>
      </pc:sldChg>
      <pc:sldChg chg="modSp add mod">
        <pc:chgData name="Montiglio, Pierre-Olivier" userId="2b6b8fa3-1adf-4133-8ff0-9ad8f8f39005" providerId="ADAL" clId="{F65C2C96-9A73-46DE-AD45-1FC7FFED2D15}" dt="2023-04-04T20:43:28.733" v="10206" actId="20577"/>
        <pc:sldMkLst>
          <pc:docMk/>
          <pc:sldMk cId="423915905" sldId="273"/>
        </pc:sldMkLst>
        <pc:spChg chg="mod">
          <ac:chgData name="Montiglio, Pierre-Olivier" userId="2b6b8fa3-1adf-4133-8ff0-9ad8f8f39005" providerId="ADAL" clId="{F65C2C96-9A73-46DE-AD45-1FC7FFED2D15}" dt="2023-04-04T20:43:28.733" v="10206" actId="20577"/>
          <ac:spMkLst>
            <pc:docMk/>
            <pc:sldMk cId="423915905" sldId="273"/>
            <ac:spMk id="3" creationId="{46B05C71-9885-563E-685C-EAF849744A38}"/>
          </ac:spMkLst>
        </pc:spChg>
        <pc:spChg chg="mod">
          <ac:chgData name="Montiglio, Pierre-Olivier" userId="2b6b8fa3-1adf-4133-8ff0-9ad8f8f39005" providerId="ADAL" clId="{F65C2C96-9A73-46DE-AD45-1FC7FFED2D15}" dt="2023-04-04T20:43:10.176" v="10201" actId="20577"/>
          <ac:spMkLst>
            <pc:docMk/>
            <pc:sldMk cId="423915905" sldId="273"/>
            <ac:spMk id="5" creationId="{B75F979C-A491-424C-A516-84E947D67BBE}"/>
          </ac:spMkLst>
        </pc:spChg>
      </pc:sldChg>
      <pc:sldChg chg="addSp delSp modSp add mod">
        <pc:chgData name="Montiglio, Pierre-Olivier" userId="2b6b8fa3-1adf-4133-8ff0-9ad8f8f39005" providerId="ADAL" clId="{F65C2C96-9A73-46DE-AD45-1FC7FFED2D15}" dt="2023-04-05T16:28:42.128" v="11235" actId="14100"/>
        <pc:sldMkLst>
          <pc:docMk/>
          <pc:sldMk cId="2955988863" sldId="274"/>
        </pc:sldMkLst>
        <pc:spChg chg="mod">
          <ac:chgData name="Montiglio, Pierre-Olivier" userId="2b6b8fa3-1adf-4133-8ff0-9ad8f8f39005" providerId="ADAL" clId="{F65C2C96-9A73-46DE-AD45-1FC7FFED2D15}" dt="2023-04-04T20:44:53.202" v="10283" actId="20577"/>
          <ac:spMkLst>
            <pc:docMk/>
            <pc:sldMk cId="2955988863" sldId="274"/>
            <ac:spMk id="3" creationId="{46B05C71-9885-563E-685C-EAF849744A38}"/>
          </ac:spMkLst>
        </pc:spChg>
        <pc:spChg chg="add mod">
          <ac:chgData name="Montiglio, Pierre-Olivier" userId="2b6b8fa3-1adf-4133-8ff0-9ad8f8f39005" providerId="ADAL" clId="{F65C2C96-9A73-46DE-AD45-1FC7FFED2D15}" dt="2023-04-04T20:53:22.729" v="10508" actId="1076"/>
          <ac:spMkLst>
            <pc:docMk/>
            <pc:sldMk cId="2955988863" sldId="274"/>
            <ac:spMk id="23" creationId="{29600DE7-8347-6FF0-4D48-2354FC1BCA2E}"/>
          </ac:spMkLst>
        </pc:spChg>
        <pc:spChg chg="add mod">
          <ac:chgData name="Montiglio, Pierre-Olivier" userId="2b6b8fa3-1adf-4133-8ff0-9ad8f8f39005" providerId="ADAL" clId="{F65C2C96-9A73-46DE-AD45-1FC7FFED2D15}" dt="2023-04-04T20:53:27.657" v="10509" actId="1076"/>
          <ac:spMkLst>
            <pc:docMk/>
            <pc:sldMk cId="2955988863" sldId="274"/>
            <ac:spMk id="24" creationId="{E8236A01-8EAB-55BD-AD7E-A2440E832187}"/>
          </ac:spMkLst>
        </pc:spChg>
        <pc:spChg chg="add del mod">
          <ac:chgData name="Montiglio, Pierre-Olivier" userId="2b6b8fa3-1adf-4133-8ff0-9ad8f8f39005" providerId="ADAL" clId="{F65C2C96-9A73-46DE-AD45-1FC7FFED2D15}" dt="2023-04-04T20:52:27.800" v="10482" actId="478"/>
          <ac:spMkLst>
            <pc:docMk/>
            <pc:sldMk cId="2955988863" sldId="274"/>
            <ac:spMk id="39" creationId="{1370AD50-4B98-8B27-A32F-A5180BCB15B0}"/>
          </ac:spMkLst>
        </pc:spChg>
        <pc:spChg chg="add del mod">
          <ac:chgData name="Montiglio, Pierre-Olivier" userId="2b6b8fa3-1adf-4133-8ff0-9ad8f8f39005" providerId="ADAL" clId="{F65C2C96-9A73-46DE-AD45-1FC7FFED2D15}" dt="2023-04-04T20:53:48.512" v="10528" actId="478"/>
          <ac:spMkLst>
            <pc:docMk/>
            <pc:sldMk cId="2955988863" sldId="274"/>
            <ac:spMk id="40" creationId="{03489171-95A9-2590-02A8-620C609664AB}"/>
          </ac:spMkLst>
        </pc:spChg>
        <pc:spChg chg="add mod">
          <ac:chgData name="Montiglio, Pierre-Olivier" userId="2b6b8fa3-1adf-4133-8ff0-9ad8f8f39005" providerId="ADAL" clId="{F65C2C96-9A73-46DE-AD45-1FC7FFED2D15}" dt="2023-04-04T20:53:16.197" v="10507" actId="1037"/>
          <ac:spMkLst>
            <pc:docMk/>
            <pc:sldMk cId="2955988863" sldId="274"/>
            <ac:spMk id="41" creationId="{ED9ACF96-C8E2-A26C-27B6-D40A1976AD7D}"/>
          </ac:spMkLst>
        </pc:spChg>
        <pc:spChg chg="add mod">
          <ac:chgData name="Montiglio, Pierre-Olivier" userId="2b6b8fa3-1adf-4133-8ff0-9ad8f8f39005" providerId="ADAL" clId="{F65C2C96-9A73-46DE-AD45-1FC7FFED2D15}" dt="2023-04-04T20:53:44.358" v="10527" actId="1037"/>
          <ac:spMkLst>
            <pc:docMk/>
            <pc:sldMk cId="2955988863" sldId="274"/>
            <ac:spMk id="42" creationId="{2CE83447-9034-E44D-BFDD-A919C040C077}"/>
          </ac:spMkLst>
        </pc:spChg>
        <pc:spChg chg="add mod">
          <ac:chgData name="Montiglio, Pierre-Olivier" userId="2b6b8fa3-1adf-4133-8ff0-9ad8f8f39005" providerId="ADAL" clId="{F65C2C96-9A73-46DE-AD45-1FC7FFED2D15}" dt="2023-04-04T20:56:58.630" v="10584" actId="14100"/>
          <ac:spMkLst>
            <pc:docMk/>
            <pc:sldMk cId="2955988863" sldId="274"/>
            <ac:spMk id="45" creationId="{AC0E039A-E052-CEF3-E86C-B35EA2D7B203}"/>
          </ac:spMkLst>
        </pc:spChg>
        <pc:spChg chg="add mod">
          <ac:chgData name="Montiglio, Pierre-Olivier" userId="2b6b8fa3-1adf-4133-8ff0-9ad8f8f39005" providerId="ADAL" clId="{F65C2C96-9A73-46DE-AD45-1FC7FFED2D15}" dt="2023-04-04T20:55:32.789" v="10539" actId="14100"/>
          <ac:spMkLst>
            <pc:docMk/>
            <pc:sldMk cId="2955988863" sldId="274"/>
            <ac:spMk id="46" creationId="{497CCD33-F4DA-AF02-546F-B8BE73FBB157}"/>
          </ac:spMkLst>
        </pc:spChg>
        <pc:spChg chg="add mod">
          <ac:chgData name="Montiglio, Pierre-Olivier" userId="2b6b8fa3-1adf-4133-8ff0-9ad8f8f39005" providerId="ADAL" clId="{F65C2C96-9A73-46DE-AD45-1FC7FFED2D15}" dt="2023-04-04T20:56:45.110" v="10583" actId="14100"/>
          <ac:spMkLst>
            <pc:docMk/>
            <pc:sldMk cId="2955988863" sldId="274"/>
            <ac:spMk id="48" creationId="{622FD59D-B8E8-7466-2A3E-C91F9F03B91F}"/>
          </ac:spMkLst>
        </pc:spChg>
        <pc:spChg chg="add mod">
          <ac:chgData name="Montiglio, Pierre-Olivier" userId="2b6b8fa3-1adf-4133-8ff0-9ad8f8f39005" providerId="ADAL" clId="{F65C2C96-9A73-46DE-AD45-1FC7FFED2D15}" dt="2023-04-04T20:56:02.243" v="10573" actId="14100"/>
          <ac:spMkLst>
            <pc:docMk/>
            <pc:sldMk cId="2955988863" sldId="274"/>
            <ac:spMk id="49" creationId="{51816821-8C2E-28FE-F3DA-A9CEABFFE84A}"/>
          </ac:spMkLst>
        </pc:spChg>
        <pc:spChg chg="add del mod">
          <ac:chgData name="Montiglio, Pierre-Olivier" userId="2b6b8fa3-1adf-4133-8ff0-9ad8f8f39005" providerId="ADAL" clId="{F65C2C96-9A73-46DE-AD45-1FC7FFED2D15}" dt="2023-04-04T20:56:18.178" v="10578"/>
          <ac:spMkLst>
            <pc:docMk/>
            <pc:sldMk cId="2955988863" sldId="274"/>
            <ac:spMk id="50" creationId="{9A758F9E-9DA4-3885-074F-BAEC80DA1B12}"/>
          </ac:spMkLst>
        </pc:spChg>
        <pc:spChg chg="add del mod">
          <ac:chgData name="Montiglio, Pierre-Olivier" userId="2b6b8fa3-1adf-4133-8ff0-9ad8f8f39005" providerId="ADAL" clId="{F65C2C96-9A73-46DE-AD45-1FC7FFED2D15}" dt="2023-04-04T20:56:18.178" v="10578"/>
          <ac:spMkLst>
            <pc:docMk/>
            <pc:sldMk cId="2955988863" sldId="274"/>
            <ac:spMk id="51" creationId="{240A5C8C-F80C-DB0C-2964-2BC82094B165}"/>
          </ac:spMkLst>
        </pc:spChg>
        <pc:spChg chg="add mod">
          <ac:chgData name="Montiglio, Pierre-Olivier" userId="2b6b8fa3-1adf-4133-8ff0-9ad8f8f39005" providerId="ADAL" clId="{F65C2C96-9A73-46DE-AD45-1FC7FFED2D15}" dt="2023-04-04T20:58:26.317" v="10592" actId="20577"/>
          <ac:spMkLst>
            <pc:docMk/>
            <pc:sldMk cId="2955988863" sldId="274"/>
            <ac:spMk id="52" creationId="{441F1F03-9D42-4749-D22C-96940566D239}"/>
          </ac:spMkLst>
        </pc:spChg>
        <pc:spChg chg="add mod">
          <ac:chgData name="Montiglio, Pierre-Olivier" userId="2b6b8fa3-1adf-4133-8ff0-9ad8f8f39005" providerId="ADAL" clId="{F65C2C96-9A73-46DE-AD45-1FC7FFED2D15}" dt="2023-04-04T20:58:52.414" v="10603" actId="1076"/>
          <ac:spMkLst>
            <pc:docMk/>
            <pc:sldMk cId="2955988863" sldId="274"/>
            <ac:spMk id="53" creationId="{D276C4E6-9849-D54E-7A17-AEAC2115E79E}"/>
          </ac:spMkLst>
        </pc:spChg>
        <pc:spChg chg="add mod">
          <ac:chgData name="Montiglio, Pierre-Olivier" userId="2b6b8fa3-1adf-4133-8ff0-9ad8f8f39005" providerId="ADAL" clId="{F65C2C96-9A73-46DE-AD45-1FC7FFED2D15}" dt="2023-04-05T16:28:42.128" v="11235" actId="14100"/>
          <ac:spMkLst>
            <pc:docMk/>
            <pc:sldMk cId="2955988863" sldId="274"/>
            <ac:spMk id="54" creationId="{EFCAE4CA-02F1-C75D-86AD-087794E167FA}"/>
          </ac:spMkLst>
        </pc:spChg>
        <pc:cxnChg chg="add mod">
          <ac:chgData name="Montiglio, Pierre-Olivier" userId="2b6b8fa3-1adf-4133-8ff0-9ad8f8f39005" providerId="ADAL" clId="{F65C2C96-9A73-46DE-AD45-1FC7FFED2D15}" dt="2023-04-04T20:45:17.992" v="10285" actId="1582"/>
          <ac:cxnSpMkLst>
            <pc:docMk/>
            <pc:sldMk cId="2955988863" sldId="274"/>
            <ac:cxnSpMk id="8" creationId="{4571F922-FBCE-00C4-4D7E-524FB69CB3AB}"/>
          </ac:cxnSpMkLst>
        </pc:cxnChg>
        <pc:cxnChg chg="add mod">
          <ac:chgData name="Montiglio, Pierre-Olivier" userId="2b6b8fa3-1adf-4133-8ff0-9ad8f8f39005" providerId="ADAL" clId="{F65C2C96-9A73-46DE-AD45-1FC7FFED2D15}" dt="2023-04-04T20:48:36.012" v="10373" actId="14100"/>
          <ac:cxnSpMkLst>
            <pc:docMk/>
            <pc:sldMk cId="2955988863" sldId="274"/>
            <ac:cxnSpMk id="9" creationId="{A48E910D-B884-1373-FD99-966AF20203E1}"/>
          </ac:cxnSpMkLst>
        </pc:cxnChg>
        <pc:cxnChg chg="add mod">
          <ac:chgData name="Montiglio, Pierre-Olivier" userId="2b6b8fa3-1adf-4133-8ff0-9ad8f8f39005" providerId="ADAL" clId="{F65C2C96-9A73-46DE-AD45-1FC7FFED2D15}" dt="2023-04-04T20:47:54.398" v="10366" actId="14100"/>
          <ac:cxnSpMkLst>
            <pc:docMk/>
            <pc:sldMk cId="2955988863" sldId="274"/>
            <ac:cxnSpMk id="13" creationId="{41EE4D03-B484-9F9E-5527-76368B5F7F55}"/>
          </ac:cxnSpMkLst>
        </pc:cxnChg>
        <pc:cxnChg chg="add mod">
          <ac:chgData name="Montiglio, Pierre-Olivier" userId="2b6b8fa3-1adf-4133-8ff0-9ad8f8f39005" providerId="ADAL" clId="{F65C2C96-9A73-46DE-AD45-1FC7FFED2D15}" dt="2023-04-04T20:46:55.283" v="10352" actId="693"/>
          <ac:cxnSpMkLst>
            <pc:docMk/>
            <pc:sldMk cId="2955988863" sldId="274"/>
            <ac:cxnSpMk id="14" creationId="{BD60CAA8-ECB0-92C8-293E-52EAC2E33095}"/>
          </ac:cxnSpMkLst>
        </pc:cxnChg>
        <pc:cxnChg chg="add mod">
          <ac:chgData name="Montiglio, Pierre-Olivier" userId="2b6b8fa3-1adf-4133-8ff0-9ad8f8f39005" providerId="ADAL" clId="{F65C2C96-9A73-46DE-AD45-1FC7FFED2D15}" dt="2023-04-04T20:47:59.160" v="10367" actId="14100"/>
          <ac:cxnSpMkLst>
            <pc:docMk/>
            <pc:sldMk cId="2955988863" sldId="274"/>
            <ac:cxnSpMk id="17" creationId="{57F44DD4-29AC-01A5-2E99-7DDDC85D9A4F}"/>
          </ac:cxnSpMkLst>
        </pc:cxnChg>
        <pc:cxnChg chg="add mod">
          <ac:chgData name="Montiglio, Pierre-Olivier" userId="2b6b8fa3-1adf-4133-8ff0-9ad8f8f39005" providerId="ADAL" clId="{F65C2C96-9A73-46DE-AD45-1FC7FFED2D15}" dt="2023-04-04T20:48:12.934" v="10370" actId="14100"/>
          <ac:cxnSpMkLst>
            <pc:docMk/>
            <pc:sldMk cId="2955988863" sldId="274"/>
            <ac:cxnSpMk id="20" creationId="{1E9F0145-21A5-7C4A-FCDE-1793EBEFD2AF}"/>
          </ac:cxnSpMkLst>
        </pc:cxnChg>
        <pc:cxnChg chg="add mod">
          <ac:chgData name="Montiglio, Pierre-Olivier" userId="2b6b8fa3-1adf-4133-8ff0-9ad8f8f39005" providerId="ADAL" clId="{F65C2C96-9A73-46DE-AD45-1FC7FFED2D15}" dt="2023-04-04T20:50:04.333" v="10430" actId="14100"/>
          <ac:cxnSpMkLst>
            <pc:docMk/>
            <pc:sldMk cId="2955988863" sldId="274"/>
            <ac:cxnSpMk id="30" creationId="{F9712045-BD6C-1754-E0BD-6C76A384C74F}"/>
          </ac:cxnSpMkLst>
        </pc:cxnChg>
        <pc:cxnChg chg="add del mod">
          <ac:chgData name="Montiglio, Pierre-Olivier" userId="2b6b8fa3-1adf-4133-8ff0-9ad8f8f39005" providerId="ADAL" clId="{F65C2C96-9A73-46DE-AD45-1FC7FFED2D15}" dt="2023-04-04T20:50:35.017" v="10444"/>
          <ac:cxnSpMkLst>
            <pc:docMk/>
            <pc:sldMk cId="2955988863" sldId="274"/>
            <ac:cxnSpMk id="36" creationId="{299B7357-923A-0D8D-EBBD-53C77ECB2C18}"/>
          </ac:cxnSpMkLst>
        </pc:cxnChg>
        <pc:cxnChg chg="add mod">
          <ac:chgData name="Montiglio, Pierre-Olivier" userId="2b6b8fa3-1adf-4133-8ff0-9ad8f8f39005" providerId="ADAL" clId="{F65C2C96-9A73-46DE-AD45-1FC7FFED2D15}" dt="2023-04-04T20:54:28.999" v="10530" actId="1076"/>
          <ac:cxnSpMkLst>
            <pc:docMk/>
            <pc:sldMk cId="2955988863" sldId="274"/>
            <ac:cxnSpMk id="43" creationId="{99E843D0-02B0-50BD-8C09-62C4ADB99C09}"/>
          </ac:cxnSpMkLst>
        </pc:cxnChg>
        <pc:cxnChg chg="add mod">
          <ac:chgData name="Montiglio, Pierre-Olivier" userId="2b6b8fa3-1adf-4133-8ff0-9ad8f8f39005" providerId="ADAL" clId="{F65C2C96-9A73-46DE-AD45-1FC7FFED2D15}" dt="2023-04-04T20:54:36.299" v="10531" actId="14100"/>
          <ac:cxnSpMkLst>
            <pc:docMk/>
            <pc:sldMk cId="2955988863" sldId="274"/>
            <ac:cxnSpMk id="44" creationId="{38959C92-D014-6DB9-F5D5-0994C55F7C92}"/>
          </ac:cxnSpMkLst>
        </pc:cxnChg>
      </pc:sldChg>
      <pc:sldChg chg="addSp delSp modSp add mod">
        <pc:chgData name="Montiglio, Pierre-Olivier" userId="2b6b8fa3-1adf-4133-8ff0-9ad8f8f39005" providerId="ADAL" clId="{F65C2C96-9A73-46DE-AD45-1FC7FFED2D15}" dt="2023-04-05T16:28:58.498" v="11238" actId="14100"/>
        <pc:sldMkLst>
          <pc:docMk/>
          <pc:sldMk cId="4223790480" sldId="275"/>
        </pc:sldMkLst>
        <pc:spChg chg="mod">
          <ac:chgData name="Montiglio, Pierre-Olivier" userId="2b6b8fa3-1adf-4133-8ff0-9ad8f8f39005" providerId="ADAL" clId="{F65C2C96-9A73-46DE-AD45-1FC7FFED2D15}" dt="2023-04-05T16:08:51.314" v="10989" actId="1037"/>
          <ac:spMkLst>
            <pc:docMk/>
            <pc:sldMk cId="4223790480" sldId="275"/>
            <ac:spMk id="4" creationId="{82ED5BC3-FCE0-DB00-EB2B-E1EF0D87FCF4}"/>
          </ac:spMkLst>
        </pc:spChg>
        <pc:spChg chg="add del">
          <ac:chgData name="Montiglio, Pierre-Olivier" userId="2b6b8fa3-1adf-4133-8ff0-9ad8f8f39005" providerId="ADAL" clId="{F65C2C96-9A73-46DE-AD45-1FC7FFED2D15}" dt="2023-04-05T16:09:32.094" v="11043" actId="22"/>
          <ac:spMkLst>
            <pc:docMk/>
            <pc:sldMk cId="4223790480" sldId="275"/>
            <ac:spMk id="18" creationId="{F9DAE80C-6D73-6B81-A986-A1FCBE2C20AF}"/>
          </ac:spMkLst>
        </pc:spChg>
        <pc:spChg chg="add mod ord">
          <ac:chgData name="Montiglio, Pierre-Olivier" userId="2b6b8fa3-1adf-4133-8ff0-9ad8f8f39005" providerId="ADAL" clId="{F65C2C96-9A73-46DE-AD45-1FC7FFED2D15}" dt="2023-04-05T16:25:49.383" v="11162" actId="167"/>
          <ac:spMkLst>
            <pc:docMk/>
            <pc:sldMk cId="4223790480" sldId="275"/>
            <ac:spMk id="19" creationId="{7FDF0BAD-F698-9AD3-CBB9-A07016D46CDE}"/>
          </ac:spMkLst>
        </pc:spChg>
        <pc:spChg chg="del">
          <ac:chgData name="Montiglio, Pierre-Olivier" userId="2b6b8fa3-1adf-4133-8ff0-9ad8f8f39005" providerId="ADAL" clId="{F65C2C96-9A73-46DE-AD45-1FC7FFED2D15}" dt="2023-04-05T16:08:25.850" v="10980" actId="478"/>
          <ac:spMkLst>
            <pc:docMk/>
            <pc:sldMk cId="4223790480" sldId="275"/>
            <ac:spMk id="23" creationId="{29600DE7-8347-6FF0-4D48-2354FC1BCA2E}"/>
          </ac:spMkLst>
        </pc:spChg>
        <pc:spChg chg="del">
          <ac:chgData name="Montiglio, Pierre-Olivier" userId="2b6b8fa3-1adf-4133-8ff0-9ad8f8f39005" providerId="ADAL" clId="{F65C2C96-9A73-46DE-AD45-1FC7FFED2D15}" dt="2023-04-05T16:08:00.288" v="10974" actId="478"/>
          <ac:spMkLst>
            <pc:docMk/>
            <pc:sldMk cId="4223790480" sldId="275"/>
            <ac:spMk id="24" creationId="{E8236A01-8EAB-55BD-AD7E-A2440E832187}"/>
          </ac:spMkLst>
        </pc:spChg>
        <pc:spChg chg="mod">
          <ac:chgData name="Montiglio, Pierre-Olivier" userId="2b6b8fa3-1adf-4133-8ff0-9ad8f8f39005" providerId="ADAL" clId="{F65C2C96-9A73-46DE-AD45-1FC7FFED2D15}" dt="2023-04-05T16:25:35.634" v="11161" actId="1076"/>
          <ac:spMkLst>
            <pc:docMk/>
            <pc:sldMk cId="4223790480" sldId="275"/>
            <ac:spMk id="41" creationId="{ED9ACF96-C8E2-A26C-27B6-D40A1976AD7D}"/>
          </ac:spMkLst>
        </pc:spChg>
        <pc:spChg chg="del">
          <ac:chgData name="Montiglio, Pierre-Olivier" userId="2b6b8fa3-1adf-4133-8ff0-9ad8f8f39005" providerId="ADAL" clId="{F65C2C96-9A73-46DE-AD45-1FC7FFED2D15}" dt="2023-04-05T16:07:57.524" v="10973" actId="478"/>
          <ac:spMkLst>
            <pc:docMk/>
            <pc:sldMk cId="4223790480" sldId="275"/>
            <ac:spMk id="42" creationId="{2CE83447-9034-E44D-BFDD-A919C040C077}"/>
          </ac:spMkLst>
        </pc:spChg>
        <pc:spChg chg="mod">
          <ac:chgData name="Montiglio, Pierre-Olivier" userId="2b6b8fa3-1adf-4133-8ff0-9ad8f8f39005" providerId="ADAL" clId="{F65C2C96-9A73-46DE-AD45-1FC7FFED2D15}" dt="2023-04-05T16:25:35.634" v="11161" actId="1076"/>
          <ac:spMkLst>
            <pc:docMk/>
            <pc:sldMk cId="4223790480" sldId="275"/>
            <ac:spMk id="45" creationId="{AC0E039A-E052-CEF3-E86C-B35EA2D7B203}"/>
          </ac:spMkLst>
        </pc:spChg>
        <pc:spChg chg="del">
          <ac:chgData name="Montiglio, Pierre-Olivier" userId="2b6b8fa3-1adf-4133-8ff0-9ad8f8f39005" providerId="ADAL" clId="{F65C2C96-9A73-46DE-AD45-1FC7FFED2D15}" dt="2023-04-05T16:08:15.827" v="10977" actId="478"/>
          <ac:spMkLst>
            <pc:docMk/>
            <pc:sldMk cId="4223790480" sldId="275"/>
            <ac:spMk id="46" creationId="{497CCD33-F4DA-AF02-546F-B8BE73FBB157}"/>
          </ac:spMkLst>
        </pc:spChg>
        <pc:spChg chg="del">
          <ac:chgData name="Montiglio, Pierre-Olivier" userId="2b6b8fa3-1adf-4133-8ff0-9ad8f8f39005" providerId="ADAL" clId="{F65C2C96-9A73-46DE-AD45-1FC7FFED2D15}" dt="2023-04-05T16:08:21.674" v="10979" actId="478"/>
          <ac:spMkLst>
            <pc:docMk/>
            <pc:sldMk cId="4223790480" sldId="275"/>
            <ac:spMk id="48" creationId="{622FD59D-B8E8-7466-2A3E-C91F9F03B91F}"/>
          </ac:spMkLst>
        </pc:spChg>
        <pc:spChg chg="del">
          <ac:chgData name="Montiglio, Pierre-Olivier" userId="2b6b8fa3-1adf-4133-8ff0-9ad8f8f39005" providerId="ADAL" clId="{F65C2C96-9A73-46DE-AD45-1FC7FFED2D15}" dt="2023-04-05T16:08:18.717" v="10978" actId="478"/>
          <ac:spMkLst>
            <pc:docMk/>
            <pc:sldMk cId="4223790480" sldId="275"/>
            <ac:spMk id="49" creationId="{51816821-8C2E-28FE-F3DA-A9CEABFFE84A}"/>
          </ac:spMkLst>
        </pc:spChg>
        <pc:spChg chg="mod">
          <ac:chgData name="Montiglio, Pierre-Olivier" userId="2b6b8fa3-1adf-4133-8ff0-9ad8f8f39005" providerId="ADAL" clId="{F65C2C96-9A73-46DE-AD45-1FC7FFED2D15}" dt="2023-04-05T16:09:10.387" v="11039" actId="1037"/>
          <ac:spMkLst>
            <pc:docMk/>
            <pc:sldMk cId="4223790480" sldId="275"/>
            <ac:spMk id="52" creationId="{441F1F03-9D42-4749-D22C-96940566D239}"/>
          </ac:spMkLst>
        </pc:spChg>
        <pc:spChg chg="mod">
          <ac:chgData name="Montiglio, Pierre-Olivier" userId="2b6b8fa3-1adf-4133-8ff0-9ad8f8f39005" providerId="ADAL" clId="{F65C2C96-9A73-46DE-AD45-1FC7FFED2D15}" dt="2023-04-05T16:09:10.387" v="11039" actId="1037"/>
          <ac:spMkLst>
            <pc:docMk/>
            <pc:sldMk cId="4223790480" sldId="275"/>
            <ac:spMk id="53" creationId="{D276C4E6-9849-D54E-7A17-AEAC2115E79E}"/>
          </ac:spMkLst>
        </pc:spChg>
        <pc:spChg chg="mod ord">
          <ac:chgData name="Montiglio, Pierre-Olivier" userId="2b6b8fa3-1adf-4133-8ff0-9ad8f8f39005" providerId="ADAL" clId="{F65C2C96-9A73-46DE-AD45-1FC7FFED2D15}" dt="2023-04-05T16:28:58.498" v="11238" actId="14100"/>
          <ac:spMkLst>
            <pc:docMk/>
            <pc:sldMk cId="4223790480" sldId="275"/>
            <ac:spMk id="54" creationId="{EFCAE4CA-02F1-C75D-86AD-087794E167FA}"/>
          </ac:spMkLst>
        </pc:spChg>
        <pc:cxnChg chg="add mod">
          <ac:chgData name="Montiglio, Pierre-Olivier" userId="2b6b8fa3-1adf-4133-8ff0-9ad8f8f39005" providerId="ADAL" clId="{F65C2C96-9A73-46DE-AD45-1FC7FFED2D15}" dt="2023-04-05T16:09:10.387" v="11039" actId="1037"/>
          <ac:cxnSpMkLst>
            <pc:docMk/>
            <pc:sldMk cId="4223790480" sldId="275"/>
            <ac:cxnSpMk id="7" creationId="{40A4C777-DB74-7E51-C0FB-05A83312C3EC}"/>
          </ac:cxnSpMkLst>
        </pc:cxnChg>
        <pc:cxnChg chg="mod">
          <ac:chgData name="Montiglio, Pierre-Olivier" userId="2b6b8fa3-1adf-4133-8ff0-9ad8f8f39005" providerId="ADAL" clId="{F65C2C96-9A73-46DE-AD45-1FC7FFED2D15}" dt="2023-04-05T16:09:10.387" v="11039" actId="1037"/>
          <ac:cxnSpMkLst>
            <pc:docMk/>
            <pc:sldMk cId="4223790480" sldId="275"/>
            <ac:cxnSpMk id="8" creationId="{4571F922-FBCE-00C4-4D7E-524FB69CB3AB}"/>
          </ac:cxnSpMkLst>
        </pc:cxnChg>
        <pc:cxnChg chg="mod">
          <ac:chgData name="Montiglio, Pierre-Olivier" userId="2b6b8fa3-1adf-4133-8ff0-9ad8f8f39005" providerId="ADAL" clId="{F65C2C96-9A73-46DE-AD45-1FC7FFED2D15}" dt="2023-04-05T16:09:10.387" v="11039" actId="1037"/>
          <ac:cxnSpMkLst>
            <pc:docMk/>
            <pc:sldMk cId="4223790480" sldId="275"/>
            <ac:cxnSpMk id="9" creationId="{A48E910D-B884-1373-FD99-966AF20203E1}"/>
          </ac:cxnSpMkLst>
        </pc:cxnChg>
        <pc:cxnChg chg="add mod">
          <ac:chgData name="Montiglio, Pierre-Olivier" userId="2b6b8fa3-1adf-4133-8ff0-9ad8f8f39005" providerId="ADAL" clId="{F65C2C96-9A73-46DE-AD45-1FC7FFED2D15}" dt="2023-04-05T16:09:10.387" v="11039" actId="1037"/>
          <ac:cxnSpMkLst>
            <pc:docMk/>
            <pc:sldMk cId="4223790480" sldId="275"/>
            <ac:cxnSpMk id="10" creationId="{0017527C-73BC-FC38-325E-5D5D2D0C8B65}"/>
          </ac:cxnSpMkLst>
        </pc:cxnChg>
        <pc:cxnChg chg="add mod">
          <ac:chgData name="Montiglio, Pierre-Olivier" userId="2b6b8fa3-1adf-4133-8ff0-9ad8f8f39005" providerId="ADAL" clId="{F65C2C96-9A73-46DE-AD45-1FC7FFED2D15}" dt="2023-04-05T16:09:10.387" v="11039" actId="1037"/>
          <ac:cxnSpMkLst>
            <pc:docMk/>
            <pc:sldMk cId="4223790480" sldId="275"/>
            <ac:cxnSpMk id="11" creationId="{64D22903-6490-371F-ABC2-0B2D0E89CFC6}"/>
          </ac:cxnSpMkLst>
        </pc:cxnChg>
        <pc:cxnChg chg="add mod">
          <ac:chgData name="Montiglio, Pierre-Olivier" userId="2b6b8fa3-1adf-4133-8ff0-9ad8f8f39005" providerId="ADAL" clId="{F65C2C96-9A73-46DE-AD45-1FC7FFED2D15}" dt="2023-04-05T16:09:10.387" v="11039" actId="1037"/>
          <ac:cxnSpMkLst>
            <pc:docMk/>
            <pc:sldMk cId="4223790480" sldId="275"/>
            <ac:cxnSpMk id="12" creationId="{B94223C2-E388-01D2-B96B-59AD4A93538A}"/>
          </ac:cxnSpMkLst>
        </pc:cxnChg>
        <pc:cxnChg chg="del">
          <ac:chgData name="Montiglio, Pierre-Olivier" userId="2b6b8fa3-1adf-4133-8ff0-9ad8f8f39005" providerId="ADAL" clId="{F65C2C96-9A73-46DE-AD45-1FC7FFED2D15}" dt="2023-04-05T16:07:44.039" v="10969" actId="478"/>
          <ac:cxnSpMkLst>
            <pc:docMk/>
            <pc:sldMk cId="4223790480" sldId="275"/>
            <ac:cxnSpMk id="13" creationId="{41EE4D03-B484-9F9E-5527-76368B5F7F55}"/>
          </ac:cxnSpMkLst>
        </pc:cxnChg>
        <pc:cxnChg chg="del">
          <ac:chgData name="Montiglio, Pierre-Olivier" userId="2b6b8fa3-1adf-4133-8ff0-9ad8f8f39005" providerId="ADAL" clId="{F65C2C96-9A73-46DE-AD45-1FC7FFED2D15}" dt="2023-04-05T16:07:41.800" v="10968" actId="478"/>
          <ac:cxnSpMkLst>
            <pc:docMk/>
            <pc:sldMk cId="4223790480" sldId="275"/>
            <ac:cxnSpMk id="14" creationId="{BD60CAA8-ECB0-92C8-293E-52EAC2E33095}"/>
          </ac:cxnSpMkLst>
        </pc:cxnChg>
        <pc:cxnChg chg="add mod">
          <ac:chgData name="Montiglio, Pierre-Olivier" userId="2b6b8fa3-1adf-4133-8ff0-9ad8f8f39005" providerId="ADAL" clId="{F65C2C96-9A73-46DE-AD45-1FC7FFED2D15}" dt="2023-04-05T16:09:10.387" v="11039" actId="1037"/>
          <ac:cxnSpMkLst>
            <pc:docMk/>
            <pc:sldMk cId="4223790480" sldId="275"/>
            <ac:cxnSpMk id="15" creationId="{D7713FC4-AE0B-838D-FB72-C322F403CBD4}"/>
          </ac:cxnSpMkLst>
        </pc:cxnChg>
        <pc:cxnChg chg="del">
          <ac:chgData name="Montiglio, Pierre-Olivier" userId="2b6b8fa3-1adf-4133-8ff0-9ad8f8f39005" providerId="ADAL" clId="{F65C2C96-9A73-46DE-AD45-1FC7FFED2D15}" dt="2023-04-05T16:07:46.493" v="10970" actId="478"/>
          <ac:cxnSpMkLst>
            <pc:docMk/>
            <pc:sldMk cId="4223790480" sldId="275"/>
            <ac:cxnSpMk id="17" creationId="{57F44DD4-29AC-01A5-2E99-7DDDC85D9A4F}"/>
          </ac:cxnSpMkLst>
        </pc:cxnChg>
        <pc:cxnChg chg="del">
          <ac:chgData name="Montiglio, Pierre-Olivier" userId="2b6b8fa3-1adf-4133-8ff0-9ad8f8f39005" providerId="ADAL" clId="{F65C2C96-9A73-46DE-AD45-1FC7FFED2D15}" dt="2023-04-05T16:07:37.715" v="10967" actId="478"/>
          <ac:cxnSpMkLst>
            <pc:docMk/>
            <pc:sldMk cId="4223790480" sldId="275"/>
            <ac:cxnSpMk id="20" creationId="{1E9F0145-21A5-7C4A-FCDE-1793EBEFD2AF}"/>
          </ac:cxnSpMkLst>
        </pc:cxnChg>
        <pc:cxnChg chg="mod">
          <ac:chgData name="Montiglio, Pierre-Olivier" userId="2b6b8fa3-1adf-4133-8ff0-9ad8f8f39005" providerId="ADAL" clId="{F65C2C96-9A73-46DE-AD45-1FC7FFED2D15}" dt="2023-04-05T16:09:10.387" v="11039" actId="1037"/>
          <ac:cxnSpMkLst>
            <pc:docMk/>
            <pc:sldMk cId="4223790480" sldId="275"/>
            <ac:cxnSpMk id="30" creationId="{F9712045-BD6C-1754-E0BD-6C76A384C74F}"/>
          </ac:cxnSpMkLst>
        </pc:cxnChg>
        <pc:cxnChg chg="del">
          <ac:chgData name="Montiglio, Pierre-Olivier" userId="2b6b8fa3-1adf-4133-8ff0-9ad8f8f39005" providerId="ADAL" clId="{F65C2C96-9A73-46DE-AD45-1FC7FFED2D15}" dt="2023-04-05T16:07:53.901" v="10972" actId="478"/>
          <ac:cxnSpMkLst>
            <pc:docMk/>
            <pc:sldMk cId="4223790480" sldId="275"/>
            <ac:cxnSpMk id="43" creationId="{99E843D0-02B0-50BD-8C09-62C4ADB99C09}"/>
          </ac:cxnSpMkLst>
        </pc:cxnChg>
        <pc:cxnChg chg="del">
          <ac:chgData name="Montiglio, Pierre-Olivier" userId="2b6b8fa3-1adf-4133-8ff0-9ad8f8f39005" providerId="ADAL" clId="{F65C2C96-9A73-46DE-AD45-1FC7FFED2D15}" dt="2023-04-05T16:07:50.271" v="10971" actId="478"/>
          <ac:cxnSpMkLst>
            <pc:docMk/>
            <pc:sldMk cId="4223790480" sldId="275"/>
            <ac:cxnSpMk id="44" creationId="{38959C92-D014-6DB9-F5D5-0994C55F7C92}"/>
          </ac:cxnSpMkLst>
        </pc:cxnChg>
      </pc:sldChg>
      <pc:sldChg chg="addSp delSp modSp add mod">
        <pc:chgData name="Montiglio, Pierre-Olivier" userId="2b6b8fa3-1adf-4133-8ff0-9ad8f8f39005" providerId="ADAL" clId="{F65C2C96-9A73-46DE-AD45-1FC7FFED2D15}" dt="2023-04-05T16:29:04.155" v="11240"/>
        <pc:sldMkLst>
          <pc:docMk/>
          <pc:sldMk cId="2231389075" sldId="276"/>
        </pc:sldMkLst>
        <pc:spChg chg="add mod">
          <ac:chgData name="Montiglio, Pierre-Olivier" userId="2b6b8fa3-1adf-4133-8ff0-9ad8f8f39005" providerId="ADAL" clId="{F65C2C96-9A73-46DE-AD45-1FC7FFED2D15}" dt="2023-04-05T16:12:37.450" v="11129" actId="207"/>
          <ac:spMkLst>
            <pc:docMk/>
            <pc:sldMk cId="2231389075" sldId="276"/>
            <ac:spMk id="26" creationId="{A3E6D868-200C-3D3B-6BF3-220DE8A99E05}"/>
          </ac:spMkLst>
        </pc:spChg>
        <pc:spChg chg="add mod">
          <ac:chgData name="Montiglio, Pierre-Olivier" userId="2b6b8fa3-1adf-4133-8ff0-9ad8f8f39005" providerId="ADAL" clId="{F65C2C96-9A73-46DE-AD45-1FC7FFED2D15}" dt="2023-04-05T16:29:04.155" v="11240"/>
          <ac:spMkLst>
            <pc:docMk/>
            <pc:sldMk cId="2231389075" sldId="276"/>
            <ac:spMk id="27" creationId="{3B8E5F07-BA7D-AEC3-40A2-CC6D579CAA6D}"/>
          </ac:spMkLst>
        </pc:spChg>
        <pc:spChg chg="mod">
          <ac:chgData name="Montiglio, Pierre-Olivier" userId="2b6b8fa3-1adf-4133-8ff0-9ad8f8f39005" providerId="ADAL" clId="{F65C2C96-9A73-46DE-AD45-1FC7FFED2D15}" dt="2023-04-05T16:14:14.028" v="11144" actId="14100"/>
          <ac:spMkLst>
            <pc:docMk/>
            <pc:sldMk cId="2231389075" sldId="276"/>
            <ac:spMk id="41" creationId="{ED9ACF96-C8E2-A26C-27B6-D40A1976AD7D}"/>
          </ac:spMkLst>
        </pc:spChg>
        <pc:spChg chg="mod">
          <ac:chgData name="Montiglio, Pierre-Olivier" userId="2b6b8fa3-1adf-4133-8ff0-9ad8f8f39005" providerId="ADAL" clId="{F65C2C96-9A73-46DE-AD45-1FC7FFED2D15}" dt="2023-04-05T16:11:02.074" v="11071" actId="20577"/>
          <ac:spMkLst>
            <pc:docMk/>
            <pc:sldMk cId="2231389075" sldId="276"/>
            <ac:spMk id="45" creationId="{AC0E039A-E052-CEF3-E86C-B35EA2D7B203}"/>
          </ac:spMkLst>
        </pc:spChg>
        <pc:spChg chg="del">
          <ac:chgData name="Montiglio, Pierre-Olivier" userId="2b6b8fa3-1adf-4133-8ff0-9ad8f8f39005" providerId="ADAL" clId="{F65C2C96-9A73-46DE-AD45-1FC7FFED2D15}" dt="2023-04-05T16:29:03.491" v="11239" actId="478"/>
          <ac:spMkLst>
            <pc:docMk/>
            <pc:sldMk cId="2231389075" sldId="276"/>
            <ac:spMk id="54" creationId="{EFCAE4CA-02F1-C75D-86AD-087794E167FA}"/>
          </ac:spMkLst>
        </pc:spChg>
        <pc:cxnChg chg="mod">
          <ac:chgData name="Montiglio, Pierre-Olivier" userId="2b6b8fa3-1adf-4133-8ff0-9ad8f8f39005" providerId="ADAL" clId="{F65C2C96-9A73-46DE-AD45-1FC7FFED2D15}" dt="2023-04-05T16:10:50.327" v="11057" actId="14100"/>
          <ac:cxnSpMkLst>
            <pc:docMk/>
            <pc:sldMk cId="2231389075" sldId="276"/>
            <ac:cxnSpMk id="7" creationId="{40A4C777-DB74-7E51-C0FB-05A83312C3EC}"/>
          </ac:cxnSpMkLst>
        </pc:cxnChg>
        <pc:cxnChg chg="mod">
          <ac:chgData name="Montiglio, Pierre-Olivier" userId="2b6b8fa3-1adf-4133-8ff0-9ad8f8f39005" providerId="ADAL" clId="{F65C2C96-9A73-46DE-AD45-1FC7FFED2D15}" dt="2023-04-05T16:10:33.530" v="11055" actId="14100"/>
          <ac:cxnSpMkLst>
            <pc:docMk/>
            <pc:sldMk cId="2231389075" sldId="276"/>
            <ac:cxnSpMk id="10" creationId="{0017527C-73BC-FC38-325E-5D5D2D0C8B65}"/>
          </ac:cxnSpMkLst>
        </pc:cxnChg>
        <pc:cxnChg chg="mod">
          <ac:chgData name="Montiglio, Pierre-Olivier" userId="2b6b8fa3-1adf-4133-8ff0-9ad8f8f39005" providerId="ADAL" clId="{F65C2C96-9A73-46DE-AD45-1FC7FFED2D15}" dt="2023-04-05T16:10:03.870" v="11050" actId="14100"/>
          <ac:cxnSpMkLst>
            <pc:docMk/>
            <pc:sldMk cId="2231389075" sldId="276"/>
            <ac:cxnSpMk id="11" creationId="{64D22903-6490-371F-ABC2-0B2D0E89CFC6}"/>
          </ac:cxnSpMkLst>
        </pc:cxnChg>
        <pc:cxnChg chg="mod">
          <ac:chgData name="Montiglio, Pierre-Olivier" userId="2b6b8fa3-1adf-4133-8ff0-9ad8f8f39005" providerId="ADAL" clId="{F65C2C96-9A73-46DE-AD45-1FC7FFED2D15}" dt="2023-04-05T16:10:16.385" v="11052" actId="14100"/>
          <ac:cxnSpMkLst>
            <pc:docMk/>
            <pc:sldMk cId="2231389075" sldId="276"/>
            <ac:cxnSpMk id="15" creationId="{D7713FC4-AE0B-838D-FB72-C322F403CBD4}"/>
          </ac:cxnSpMkLst>
        </pc:cxnChg>
        <pc:cxnChg chg="mod">
          <ac:chgData name="Montiglio, Pierre-Olivier" userId="2b6b8fa3-1adf-4133-8ff0-9ad8f8f39005" providerId="ADAL" clId="{F65C2C96-9A73-46DE-AD45-1FC7FFED2D15}" dt="2023-04-05T16:10:26.692" v="11054" actId="14100"/>
          <ac:cxnSpMkLst>
            <pc:docMk/>
            <pc:sldMk cId="2231389075" sldId="276"/>
            <ac:cxnSpMk id="30" creationId="{F9712045-BD6C-1754-E0BD-6C76A384C74F}"/>
          </ac:cxnSpMkLst>
        </pc:cxnChg>
      </pc:sldChg>
      <pc:sldChg chg="addSp delSp modSp add mod">
        <pc:chgData name="Montiglio, Pierre-Olivier" userId="2b6b8fa3-1adf-4133-8ff0-9ad8f8f39005" providerId="ADAL" clId="{F65C2C96-9A73-46DE-AD45-1FC7FFED2D15}" dt="2023-04-05T22:24:30.593" v="12245" actId="14100"/>
        <pc:sldMkLst>
          <pc:docMk/>
          <pc:sldMk cId="4239852043" sldId="277"/>
        </pc:sldMkLst>
        <pc:spChg chg="add mod">
          <ac:chgData name="Montiglio, Pierre-Olivier" userId="2b6b8fa3-1adf-4133-8ff0-9ad8f8f39005" providerId="ADAL" clId="{F65C2C96-9A73-46DE-AD45-1FC7FFED2D15}" dt="2023-04-05T16:29:13.329" v="11242"/>
          <ac:spMkLst>
            <pc:docMk/>
            <pc:sldMk cId="4239852043" sldId="277"/>
            <ac:spMk id="27" creationId="{3AF1EC22-AD06-8839-E191-A49B59337153}"/>
          </ac:spMkLst>
        </pc:spChg>
        <pc:spChg chg="add del">
          <ac:chgData name="Montiglio, Pierre-Olivier" userId="2b6b8fa3-1adf-4133-8ff0-9ad8f8f39005" providerId="ADAL" clId="{F65C2C96-9A73-46DE-AD45-1FC7FFED2D15}" dt="2023-04-05T21:50:04.732" v="11244" actId="22"/>
          <ac:spMkLst>
            <pc:docMk/>
            <pc:sldMk cId="4239852043" sldId="277"/>
            <ac:spMk id="29" creationId="{CE384E22-61A8-4A03-E8A4-3C2EF2BD1656}"/>
          </ac:spMkLst>
        </pc:spChg>
        <pc:spChg chg="del">
          <ac:chgData name="Montiglio, Pierre-Olivier" userId="2b6b8fa3-1adf-4133-8ff0-9ad8f8f39005" providerId="ADAL" clId="{F65C2C96-9A73-46DE-AD45-1FC7FFED2D15}" dt="2023-04-05T16:26:08.737" v="11164" actId="478"/>
          <ac:spMkLst>
            <pc:docMk/>
            <pc:sldMk cId="4239852043" sldId="277"/>
            <ac:spMk id="41" creationId="{ED9ACF96-C8E2-A26C-27B6-D40A1976AD7D}"/>
          </ac:spMkLst>
        </pc:spChg>
        <pc:spChg chg="mod">
          <ac:chgData name="Montiglio, Pierre-Olivier" userId="2b6b8fa3-1adf-4133-8ff0-9ad8f8f39005" providerId="ADAL" clId="{F65C2C96-9A73-46DE-AD45-1FC7FFED2D15}" dt="2023-04-05T16:28:09.308" v="11219" actId="20577"/>
          <ac:spMkLst>
            <pc:docMk/>
            <pc:sldMk cId="4239852043" sldId="277"/>
            <ac:spMk id="45" creationId="{AC0E039A-E052-CEF3-E86C-B35EA2D7B203}"/>
          </ac:spMkLst>
        </pc:spChg>
        <pc:spChg chg="del">
          <ac:chgData name="Montiglio, Pierre-Olivier" userId="2b6b8fa3-1adf-4133-8ff0-9ad8f8f39005" providerId="ADAL" clId="{F65C2C96-9A73-46DE-AD45-1FC7FFED2D15}" dt="2023-04-05T16:29:12.595" v="11241" actId="478"/>
          <ac:spMkLst>
            <pc:docMk/>
            <pc:sldMk cId="4239852043" sldId="277"/>
            <ac:spMk id="54" creationId="{EFCAE4CA-02F1-C75D-86AD-087794E167FA}"/>
          </ac:spMkLst>
        </pc:spChg>
        <pc:cxnChg chg="mod">
          <ac:chgData name="Montiglio, Pierre-Olivier" userId="2b6b8fa3-1adf-4133-8ff0-9ad8f8f39005" providerId="ADAL" clId="{F65C2C96-9A73-46DE-AD45-1FC7FFED2D15}" dt="2023-04-05T22:24:15.466" v="12242" actId="14100"/>
          <ac:cxnSpMkLst>
            <pc:docMk/>
            <pc:sldMk cId="4239852043" sldId="277"/>
            <ac:cxnSpMk id="7" creationId="{40A4C777-DB74-7E51-C0FB-05A83312C3EC}"/>
          </ac:cxnSpMkLst>
        </pc:cxnChg>
        <pc:cxnChg chg="mod">
          <ac:chgData name="Montiglio, Pierre-Olivier" userId="2b6b8fa3-1adf-4133-8ff0-9ad8f8f39005" providerId="ADAL" clId="{F65C2C96-9A73-46DE-AD45-1FC7FFED2D15}" dt="2023-04-05T22:24:30.593" v="12245" actId="14100"/>
          <ac:cxnSpMkLst>
            <pc:docMk/>
            <pc:sldMk cId="4239852043" sldId="277"/>
            <ac:cxnSpMk id="10" creationId="{0017527C-73BC-FC38-325E-5D5D2D0C8B65}"/>
          </ac:cxnSpMkLst>
        </pc:cxnChg>
        <pc:cxnChg chg="mod">
          <ac:chgData name="Montiglio, Pierre-Olivier" userId="2b6b8fa3-1adf-4133-8ff0-9ad8f8f39005" providerId="ADAL" clId="{F65C2C96-9A73-46DE-AD45-1FC7FFED2D15}" dt="2023-04-05T22:24:24.700" v="12244" actId="14100"/>
          <ac:cxnSpMkLst>
            <pc:docMk/>
            <pc:sldMk cId="4239852043" sldId="277"/>
            <ac:cxnSpMk id="11" creationId="{64D22903-6490-371F-ABC2-0B2D0E89CFC6}"/>
          </ac:cxnSpMkLst>
        </pc:cxnChg>
        <pc:cxnChg chg="mod">
          <ac:chgData name="Montiglio, Pierre-Olivier" userId="2b6b8fa3-1adf-4133-8ff0-9ad8f8f39005" providerId="ADAL" clId="{F65C2C96-9A73-46DE-AD45-1FC7FFED2D15}" dt="2023-04-05T22:24:19.640" v="12243" actId="14100"/>
          <ac:cxnSpMkLst>
            <pc:docMk/>
            <pc:sldMk cId="4239852043" sldId="277"/>
            <ac:cxnSpMk id="12" creationId="{B94223C2-E388-01D2-B96B-59AD4A93538A}"/>
          </ac:cxnSpMkLst>
        </pc:cxnChg>
        <pc:cxnChg chg="mod">
          <ac:chgData name="Montiglio, Pierre-Olivier" userId="2b6b8fa3-1adf-4133-8ff0-9ad8f8f39005" providerId="ADAL" clId="{F65C2C96-9A73-46DE-AD45-1FC7FFED2D15}" dt="2023-04-05T16:26:18.737" v="11166" actId="14100"/>
          <ac:cxnSpMkLst>
            <pc:docMk/>
            <pc:sldMk cId="4239852043" sldId="277"/>
            <ac:cxnSpMk id="15" creationId="{D7713FC4-AE0B-838D-FB72-C322F403CBD4}"/>
          </ac:cxnSpMkLst>
        </pc:cxnChg>
        <pc:cxnChg chg="mod">
          <ac:chgData name="Montiglio, Pierre-Olivier" userId="2b6b8fa3-1adf-4133-8ff0-9ad8f8f39005" providerId="ADAL" clId="{F65C2C96-9A73-46DE-AD45-1FC7FFED2D15}" dt="2023-04-05T16:24:59.045" v="11158" actId="14100"/>
          <ac:cxnSpMkLst>
            <pc:docMk/>
            <pc:sldMk cId="4239852043" sldId="277"/>
            <ac:cxnSpMk id="30" creationId="{F9712045-BD6C-1754-E0BD-6C76A384C74F}"/>
          </ac:cxnSpMkLst>
        </pc:cxnChg>
      </pc:sldChg>
      <pc:sldChg chg="delSp modSp add mod">
        <pc:chgData name="Montiglio, Pierre-Olivier" userId="2b6b8fa3-1adf-4133-8ff0-9ad8f8f39005" providerId="ADAL" clId="{F65C2C96-9A73-46DE-AD45-1FC7FFED2D15}" dt="2023-04-05T22:23:44.638" v="12226" actId="20577"/>
        <pc:sldMkLst>
          <pc:docMk/>
          <pc:sldMk cId="1783262310" sldId="278"/>
        </pc:sldMkLst>
        <pc:spChg chg="mod">
          <ac:chgData name="Montiglio, Pierre-Olivier" userId="2b6b8fa3-1adf-4133-8ff0-9ad8f8f39005" providerId="ADAL" clId="{F65C2C96-9A73-46DE-AD45-1FC7FFED2D15}" dt="2023-04-05T22:22:23.279" v="12225" actId="20577"/>
          <ac:spMkLst>
            <pc:docMk/>
            <pc:sldMk cId="1783262310" sldId="278"/>
            <ac:spMk id="3" creationId="{46B05C71-9885-563E-685C-EAF849744A38}"/>
          </ac:spMkLst>
        </pc:spChg>
        <pc:spChg chg="mod">
          <ac:chgData name="Montiglio, Pierre-Olivier" userId="2b6b8fa3-1adf-4133-8ff0-9ad8f8f39005" providerId="ADAL" clId="{F65C2C96-9A73-46DE-AD45-1FC7FFED2D15}" dt="2023-04-05T22:23:44.638" v="12226" actId="20577"/>
          <ac:spMkLst>
            <pc:docMk/>
            <pc:sldMk cId="1783262310" sldId="278"/>
            <ac:spMk id="5" creationId="{B75F979C-A491-424C-A516-84E947D67BBE}"/>
          </ac:spMkLst>
        </pc:spChg>
        <pc:spChg chg="del">
          <ac:chgData name="Montiglio, Pierre-Olivier" userId="2b6b8fa3-1adf-4133-8ff0-9ad8f8f39005" providerId="ADAL" clId="{F65C2C96-9A73-46DE-AD45-1FC7FFED2D15}" dt="2023-04-05T21:50:32.406" v="11325" actId="478"/>
          <ac:spMkLst>
            <pc:docMk/>
            <pc:sldMk cId="1783262310" sldId="278"/>
            <ac:spMk id="27" creationId="{3AF1EC22-AD06-8839-E191-A49B59337153}"/>
          </ac:spMkLst>
        </pc:spChg>
        <pc:spChg chg="del">
          <ac:chgData name="Montiglio, Pierre-Olivier" userId="2b6b8fa3-1adf-4133-8ff0-9ad8f8f39005" providerId="ADAL" clId="{F65C2C96-9A73-46DE-AD45-1FC7FFED2D15}" dt="2023-04-05T21:50:35.161" v="11326" actId="478"/>
          <ac:spMkLst>
            <pc:docMk/>
            <pc:sldMk cId="1783262310" sldId="278"/>
            <ac:spMk id="45" creationId="{AC0E039A-E052-CEF3-E86C-B35EA2D7B203}"/>
          </ac:spMkLst>
        </pc:spChg>
        <pc:spChg chg="del">
          <ac:chgData name="Montiglio, Pierre-Olivier" userId="2b6b8fa3-1adf-4133-8ff0-9ad8f8f39005" providerId="ADAL" clId="{F65C2C96-9A73-46DE-AD45-1FC7FFED2D15}" dt="2023-04-05T21:50:41.652" v="11328" actId="478"/>
          <ac:spMkLst>
            <pc:docMk/>
            <pc:sldMk cId="1783262310" sldId="278"/>
            <ac:spMk id="52" creationId="{441F1F03-9D42-4749-D22C-96940566D239}"/>
          </ac:spMkLst>
        </pc:spChg>
        <pc:spChg chg="del">
          <ac:chgData name="Montiglio, Pierre-Olivier" userId="2b6b8fa3-1adf-4133-8ff0-9ad8f8f39005" providerId="ADAL" clId="{F65C2C96-9A73-46DE-AD45-1FC7FFED2D15}" dt="2023-04-05T21:50:38.915" v="11327" actId="478"/>
          <ac:spMkLst>
            <pc:docMk/>
            <pc:sldMk cId="1783262310" sldId="278"/>
            <ac:spMk id="53" creationId="{D276C4E6-9849-D54E-7A17-AEAC2115E79E}"/>
          </ac:spMkLst>
        </pc:spChg>
        <pc:cxnChg chg="del">
          <ac:chgData name="Montiglio, Pierre-Olivier" userId="2b6b8fa3-1adf-4133-8ff0-9ad8f8f39005" providerId="ADAL" clId="{F65C2C96-9A73-46DE-AD45-1FC7FFED2D15}" dt="2023-04-05T21:50:38.915" v="11327" actId="478"/>
          <ac:cxnSpMkLst>
            <pc:docMk/>
            <pc:sldMk cId="1783262310" sldId="278"/>
            <ac:cxnSpMk id="7" creationId="{40A4C777-DB74-7E51-C0FB-05A83312C3EC}"/>
          </ac:cxnSpMkLst>
        </pc:cxnChg>
        <pc:cxnChg chg="del">
          <ac:chgData name="Montiglio, Pierre-Olivier" userId="2b6b8fa3-1adf-4133-8ff0-9ad8f8f39005" providerId="ADAL" clId="{F65C2C96-9A73-46DE-AD45-1FC7FFED2D15}" dt="2023-04-05T21:50:38.915" v="11327" actId="478"/>
          <ac:cxnSpMkLst>
            <pc:docMk/>
            <pc:sldMk cId="1783262310" sldId="278"/>
            <ac:cxnSpMk id="8" creationId="{4571F922-FBCE-00C4-4D7E-524FB69CB3AB}"/>
          </ac:cxnSpMkLst>
        </pc:cxnChg>
        <pc:cxnChg chg="del">
          <ac:chgData name="Montiglio, Pierre-Olivier" userId="2b6b8fa3-1adf-4133-8ff0-9ad8f8f39005" providerId="ADAL" clId="{F65C2C96-9A73-46DE-AD45-1FC7FFED2D15}" dt="2023-04-05T21:50:38.915" v="11327" actId="478"/>
          <ac:cxnSpMkLst>
            <pc:docMk/>
            <pc:sldMk cId="1783262310" sldId="278"/>
            <ac:cxnSpMk id="9" creationId="{A48E910D-B884-1373-FD99-966AF20203E1}"/>
          </ac:cxnSpMkLst>
        </pc:cxnChg>
        <pc:cxnChg chg="del">
          <ac:chgData name="Montiglio, Pierre-Olivier" userId="2b6b8fa3-1adf-4133-8ff0-9ad8f8f39005" providerId="ADAL" clId="{F65C2C96-9A73-46DE-AD45-1FC7FFED2D15}" dt="2023-04-05T21:50:38.915" v="11327" actId="478"/>
          <ac:cxnSpMkLst>
            <pc:docMk/>
            <pc:sldMk cId="1783262310" sldId="278"/>
            <ac:cxnSpMk id="10" creationId="{0017527C-73BC-FC38-325E-5D5D2D0C8B65}"/>
          </ac:cxnSpMkLst>
        </pc:cxnChg>
        <pc:cxnChg chg="del">
          <ac:chgData name="Montiglio, Pierre-Olivier" userId="2b6b8fa3-1adf-4133-8ff0-9ad8f8f39005" providerId="ADAL" clId="{F65C2C96-9A73-46DE-AD45-1FC7FFED2D15}" dt="2023-04-05T21:50:38.915" v="11327" actId="478"/>
          <ac:cxnSpMkLst>
            <pc:docMk/>
            <pc:sldMk cId="1783262310" sldId="278"/>
            <ac:cxnSpMk id="11" creationId="{64D22903-6490-371F-ABC2-0B2D0E89CFC6}"/>
          </ac:cxnSpMkLst>
        </pc:cxnChg>
        <pc:cxnChg chg="del">
          <ac:chgData name="Montiglio, Pierre-Olivier" userId="2b6b8fa3-1adf-4133-8ff0-9ad8f8f39005" providerId="ADAL" clId="{F65C2C96-9A73-46DE-AD45-1FC7FFED2D15}" dt="2023-04-05T21:50:38.915" v="11327" actId="478"/>
          <ac:cxnSpMkLst>
            <pc:docMk/>
            <pc:sldMk cId="1783262310" sldId="278"/>
            <ac:cxnSpMk id="12" creationId="{B94223C2-E388-01D2-B96B-59AD4A93538A}"/>
          </ac:cxnSpMkLst>
        </pc:cxnChg>
        <pc:cxnChg chg="del">
          <ac:chgData name="Montiglio, Pierre-Olivier" userId="2b6b8fa3-1adf-4133-8ff0-9ad8f8f39005" providerId="ADAL" clId="{F65C2C96-9A73-46DE-AD45-1FC7FFED2D15}" dt="2023-04-05T21:50:38.915" v="11327" actId="478"/>
          <ac:cxnSpMkLst>
            <pc:docMk/>
            <pc:sldMk cId="1783262310" sldId="278"/>
            <ac:cxnSpMk id="15" creationId="{D7713FC4-AE0B-838D-FB72-C322F403CBD4}"/>
          </ac:cxnSpMkLst>
        </pc:cxnChg>
        <pc:cxnChg chg="del">
          <ac:chgData name="Montiglio, Pierre-Olivier" userId="2b6b8fa3-1adf-4133-8ff0-9ad8f8f39005" providerId="ADAL" clId="{F65C2C96-9A73-46DE-AD45-1FC7FFED2D15}" dt="2023-04-05T21:50:38.915" v="11327" actId="478"/>
          <ac:cxnSpMkLst>
            <pc:docMk/>
            <pc:sldMk cId="1783262310" sldId="278"/>
            <ac:cxnSpMk id="30" creationId="{F9712045-BD6C-1754-E0BD-6C76A384C74F}"/>
          </ac:cxnSpMkLst>
        </pc:cxnChg>
      </pc:sldChg>
      <pc:sldMasterChg chg="modSldLayout">
        <pc:chgData name="Montiglio, Pierre-Olivier" userId="2b6b8fa3-1adf-4133-8ff0-9ad8f8f39005" providerId="ADAL" clId="{F65C2C96-9A73-46DE-AD45-1FC7FFED2D15}" dt="2023-04-04T20:30:54.326" v="9943" actId="14100"/>
        <pc:sldMasterMkLst>
          <pc:docMk/>
          <pc:sldMasterMk cId="1838989196" sldId="2147483648"/>
        </pc:sldMasterMkLst>
        <pc:sldLayoutChg chg="modSp mod">
          <pc:chgData name="Montiglio, Pierre-Olivier" userId="2b6b8fa3-1adf-4133-8ff0-9ad8f8f39005" providerId="ADAL" clId="{F65C2C96-9A73-46DE-AD45-1FC7FFED2D15}" dt="2023-04-04T20:30:54.326" v="9943" actId="14100"/>
          <pc:sldLayoutMkLst>
            <pc:docMk/>
            <pc:sldMasterMk cId="1838989196" sldId="2147483648"/>
            <pc:sldLayoutMk cId="3392316190" sldId="2147483650"/>
          </pc:sldLayoutMkLst>
          <pc:spChg chg="mod">
            <ac:chgData name="Montiglio, Pierre-Olivier" userId="2b6b8fa3-1adf-4133-8ff0-9ad8f8f39005" providerId="ADAL" clId="{F65C2C96-9A73-46DE-AD45-1FC7FFED2D15}" dt="2023-04-04T20:30:41.082" v="9942" actId="14100"/>
            <ac:spMkLst>
              <pc:docMk/>
              <pc:sldMasterMk cId="1838989196" sldId="2147483648"/>
              <pc:sldLayoutMk cId="3392316190" sldId="2147483650"/>
              <ac:spMk id="4" creationId="{25C408C2-F1F1-ED87-5599-D5612E634E13}"/>
            </ac:spMkLst>
          </pc:spChg>
          <pc:spChg chg="mod">
            <ac:chgData name="Montiglio, Pierre-Olivier" userId="2b6b8fa3-1adf-4133-8ff0-9ad8f8f39005" providerId="ADAL" clId="{F65C2C96-9A73-46DE-AD45-1FC7FFED2D15}" dt="2023-04-04T20:30:54.326" v="9943" actId="14100"/>
            <ac:spMkLst>
              <pc:docMk/>
              <pc:sldMasterMk cId="1838989196" sldId="2147483648"/>
              <pc:sldLayoutMk cId="3392316190" sldId="2147483650"/>
              <ac:spMk id="5" creationId="{D7EC7B04-9467-6610-9DBD-43AD39DBA891}"/>
            </ac:spMkLst>
          </pc:spChg>
          <pc:spChg chg="mod">
            <ac:chgData name="Montiglio, Pierre-Olivier" userId="2b6b8fa3-1adf-4133-8ff0-9ad8f8f39005" providerId="ADAL" clId="{F65C2C96-9A73-46DE-AD45-1FC7FFED2D15}" dt="2023-04-04T20:30:32.262" v="9940" actId="14100"/>
            <ac:spMkLst>
              <pc:docMk/>
              <pc:sldMasterMk cId="1838989196" sldId="2147483648"/>
              <pc:sldLayoutMk cId="3392316190" sldId="2147483650"/>
              <ac:spMk id="6" creationId="{3EF1DDE6-373E-6DC0-6849-A1D8207EF8F0}"/>
            </ac:spMkLst>
          </pc:spChg>
        </pc:sldLayoutChg>
      </pc:sldMasterChg>
    </pc:docChg>
  </pc:docChgLst>
  <pc:docChgLst>
    <pc:chgData name="Montiglio, Pierre-Olivier" userId="2b6b8fa3-1adf-4133-8ff0-9ad8f8f39005" providerId="ADAL" clId="{A69DED7C-E096-4C03-B6B9-7CC33E82F7F8}"/>
    <pc:docChg chg="addSld delSld modSld">
      <pc:chgData name="Montiglio, Pierre-Olivier" userId="2b6b8fa3-1adf-4133-8ff0-9ad8f8f39005" providerId="ADAL" clId="{A69DED7C-E096-4C03-B6B9-7CC33E82F7F8}" dt="2023-05-17T19:30:45.640" v="8" actId="47"/>
      <pc:docMkLst>
        <pc:docMk/>
      </pc:docMkLst>
      <pc:sldChg chg="del">
        <pc:chgData name="Montiglio, Pierre-Olivier" userId="2b6b8fa3-1adf-4133-8ff0-9ad8f8f39005" providerId="ADAL" clId="{A69DED7C-E096-4C03-B6B9-7CC33E82F7F8}" dt="2023-05-16T20:28:10.150" v="0" actId="47"/>
        <pc:sldMkLst>
          <pc:docMk/>
          <pc:sldMk cId="833065076" sldId="256"/>
        </pc:sldMkLst>
      </pc:sldChg>
      <pc:sldChg chg="del">
        <pc:chgData name="Montiglio, Pierre-Olivier" userId="2b6b8fa3-1adf-4133-8ff0-9ad8f8f39005" providerId="ADAL" clId="{A69DED7C-E096-4C03-B6B9-7CC33E82F7F8}" dt="2023-05-16T20:28:10.150" v="0" actId="47"/>
        <pc:sldMkLst>
          <pc:docMk/>
          <pc:sldMk cId="2936844346" sldId="257"/>
        </pc:sldMkLst>
      </pc:sldChg>
      <pc:sldChg chg="del">
        <pc:chgData name="Montiglio, Pierre-Olivier" userId="2b6b8fa3-1adf-4133-8ff0-9ad8f8f39005" providerId="ADAL" clId="{A69DED7C-E096-4C03-B6B9-7CC33E82F7F8}" dt="2023-05-16T20:28:10.150" v="0" actId="47"/>
        <pc:sldMkLst>
          <pc:docMk/>
          <pc:sldMk cId="3640952764" sldId="258"/>
        </pc:sldMkLst>
      </pc:sldChg>
      <pc:sldChg chg="del">
        <pc:chgData name="Montiglio, Pierre-Olivier" userId="2b6b8fa3-1adf-4133-8ff0-9ad8f8f39005" providerId="ADAL" clId="{A69DED7C-E096-4C03-B6B9-7CC33E82F7F8}" dt="2023-05-16T20:28:10.150" v="0" actId="47"/>
        <pc:sldMkLst>
          <pc:docMk/>
          <pc:sldMk cId="3645888200" sldId="260"/>
        </pc:sldMkLst>
      </pc:sldChg>
      <pc:sldChg chg="del">
        <pc:chgData name="Montiglio, Pierre-Olivier" userId="2b6b8fa3-1adf-4133-8ff0-9ad8f8f39005" providerId="ADAL" clId="{A69DED7C-E096-4C03-B6B9-7CC33E82F7F8}" dt="2023-05-16T20:28:10.150" v="0" actId="47"/>
        <pc:sldMkLst>
          <pc:docMk/>
          <pc:sldMk cId="2263014692" sldId="261"/>
        </pc:sldMkLst>
      </pc:sldChg>
      <pc:sldChg chg="del">
        <pc:chgData name="Montiglio, Pierre-Olivier" userId="2b6b8fa3-1adf-4133-8ff0-9ad8f8f39005" providerId="ADAL" clId="{A69DED7C-E096-4C03-B6B9-7CC33E82F7F8}" dt="2023-05-16T20:28:10.150" v="0" actId="47"/>
        <pc:sldMkLst>
          <pc:docMk/>
          <pc:sldMk cId="1540475889" sldId="262"/>
        </pc:sldMkLst>
      </pc:sldChg>
      <pc:sldChg chg="del">
        <pc:chgData name="Montiglio, Pierre-Olivier" userId="2b6b8fa3-1adf-4133-8ff0-9ad8f8f39005" providerId="ADAL" clId="{A69DED7C-E096-4C03-B6B9-7CC33E82F7F8}" dt="2023-05-16T20:28:10.150" v="0" actId="47"/>
        <pc:sldMkLst>
          <pc:docMk/>
          <pc:sldMk cId="1019021876" sldId="264"/>
        </pc:sldMkLst>
      </pc:sldChg>
      <pc:sldChg chg="del">
        <pc:chgData name="Montiglio, Pierre-Olivier" userId="2b6b8fa3-1adf-4133-8ff0-9ad8f8f39005" providerId="ADAL" clId="{A69DED7C-E096-4C03-B6B9-7CC33E82F7F8}" dt="2023-05-16T20:28:10.150" v="0" actId="47"/>
        <pc:sldMkLst>
          <pc:docMk/>
          <pc:sldMk cId="1390670956" sldId="265"/>
        </pc:sldMkLst>
      </pc:sldChg>
      <pc:sldChg chg="del">
        <pc:chgData name="Montiglio, Pierre-Olivier" userId="2b6b8fa3-1adf-4133-8ff0-9ad8f8f39005" providerId="ADAL" clId="{A69DED7C-E096-4C03-B6B9-7CC33E82F7F8}" dt="2023-05-16T20:28:19.059" v="2" actId="47"/>
        <pc:sldMkLst>
          <pc:docMk/>
          <pc:sldMk cId="3890533486" sldId="268"/>
        </pc:sldMkLst>
      </pc:sldChg>
      <pc:sldChg chg="del">
        <pc:chgData name="Montiglio, Pierre-Olivier" userId="2b6b8fa3-1adf-4133-8ff0-9ad8f8f39005" providerId="ADAL" clId="{A69DED7C-E096-4C03-B6B9-7CC33E82F7F8}" dt="2023-05-16T20:28:19.059" v="2" actId="47"/>
        <pc:sldMkLst>
          <pc:docMk/>
          <pc:sldMk cId="1972903725" sldId="269"/>
        </pc:sldMkLst>
      </pc:sldChg>
      <pc:sldChg chg="del">
        <pc:chgData name="Montiglio, Pierre-Olivier" userId="2b6b8fa3-1adf-4133-8ff0-9ad8f8f39005" providerId="ADAL" clId="{A69DED7C-E096-4C03-B6B9-7CC33E82F7F8}" dt="2023-05-17T19:29:50.385" v="4" actId="47"/>
        <pc:sldMkLst>
          <pc:docMk/>
          <pc:sldMk cId="2955988863" sldId="274"/>
        </pc:sldMkLst>
      </pc:sldChg>
      <pc:sldChg chg="del">
        <pc:chgData name="Montiglio, Pierre-Olivier" userId="2b6b8fa3-1adf-4133-8ff0-9ad8f8f39005" providerId="ADAL" clId="{A69DED7C-E096-4C03-B6B9-7CC33E82F7F8}" dt="2023-05-17T19:30:15.773" v="6" actId="47"/>
        <pc:sldMkLst>
          <pc:docMk/>
          <pc:sldMk cId="1783262310" sldId="278"/>
        </pc:sldMkLst>
      </pc:sldChg>
      <pc:sldChg chg="del">
        <pc:chgData name="Montiglio, Pierre-Olivier" userId="2b6b8fa3-1adf-4133-8ff0-9ad8f8f39005" providerId="ADAL" clId="{A69DED7C-E096-4C03-B6B9-7CC33E82F7F8}" dt="2023-05-17T19:30:45.640" v="8" actId="47"/>
        <pc:sldMkLst>
          <pc:docMk/>
          <pc:sldMk cId="1624644338" sldId="280"/>
        </pc:sldMkLst>
      </pc:sldChg>
      <pc:sldChg chg="del">
        <pc:chgData name="Montiglio, Pierre-Olivier" userId="2b6b8fa3-1adf-4133-8ff0-9ad8f8f39005" providerId="ADAL" clId="{A69DED7C-E096-4C03-B6B9-7CC33E82F7F8}" dt="2023-05-16T20:28:10.150" v="0" actId="47"/>
        <pc:sldMkLst>
          <pc:docMk/>
          <pc:sldMk cId="1284776173" sldId="282"/>
        </pc:sldMkLst>
      </pc:sldChg>
      <pc:sldChg chg="del">
        <pc:chgData name="Montiglio, Pierre-Olivier" userId="2b6b8fa3-1adf-4133-8ff0-9ad8f8f39005" providerId="ADAL" clId="{A69DED7C-E096-4C03-B6B9-7CC33E82F7F8}" dt="2023-05-16T20:28:10.150" v="0" actId="47"/>
        <pc:sldMkLst>
          <pc:docMk/>
          <pc:sldMk cId="3996201517" sldId="283"/>
        </pc:sldMkLst>
      </pc:sldChg>
      <pc:sldChg chg="del">
        <pc:chgData name="Montiglio, Pierre-Olivier" userId="2b6b8fa3-1adf-4133-8ff0-9ad8f8f39005" providerId="ADAL" clId="{A69DED7C-E096-4C03-B6B9-7CC33E82F7F8}" dt="2023-05-16T20:28:19.059" v="2" actId="47"/>
        <pc:sldMkLst>
          <pc:docMk/>
          <pc:sldMk cId="1973437834" sldId="288"/>
        </pc:sldMkLst>
      </pc:sldChg>
      <pc:sldChg chg="del">
        <pc:chgData name="Montiglio, Pierre-Olivier" userId="2b6b8fa3-1adf-4133-8ff0-9ad8f8f39005" providerId="ADAL" clId="{A69DED7C-E096-4C03-B6B9-7CC33E82F7F8}" dt="2023-05-16T20:28:10.150" v="0" actId="47"/>
        <pc:sldMkLst>
          <pc:docMk/>
          <pc:sldMk cId="4108248965" sldId="290"/>
        </pc:sldMkLst>
      </pc:sldChg>
      <pc:sldChg chg="del">
        <pc:chgData name="Montiglio, Pierre-Olivier" userId="2b6b8fa3-1adf-4133-8ff0-9ad8f8f39005" providerId="ADAL" clId="{A69DED7C-E096-4C03-B6B9-7CC33E82F7F8}" dt="2023-05-16T20:28:19.059" v="2" actId="47"/>
        <pc:sldMkLst>
          <pc:docMk/>
          <pc:sldMk cId="1853482882" sldId="292"/>
        </pc:sldMkLst>
      </pc:sldChg>
      <pc:sldChg chg="add">
        <pc:chgData name="Montiglio, Pierre-Olivier" userId="2b6b8fa3-1adf-4133-8ff0-9ad8f8f39005" providerId="ADAL" clId="{A69DED7C-E096-4C03-B6B9-7CC33E82F7F8}" dt="2023-05-17T19:29:48.383" v="3"/>
        <pc:sldMkLst>
          <pc:docMk/>
          <pc:sldMk cId="2460076937" sldId="295"/>
        </pc:sldMkLst>
      </pc:sldChg>
      <pc:sldChg chg="del">
        <pc:chgData name="Montiglio, Pierre-Olivier" userId="2b6b8fa3-1adf-4133-8ff0-9ad8f8f39005" providerId="ADAL" clId="{A69DED7C-E096-4C03-B6B9-7CC33E82F7F8}" dt="2023-05-16T20:28:10.150" v="0" actId="47"/>
        <pc:sldMkLst>
          <pc:docMk/>
          <pc:sldMk cId="2574470784" sldId="295"/>
        </pc:sldMkLst>
      </pc:sldChg>
      <pc:sldChg chg="add">
        <pc:chgData name="Montiglio, Pierre-Olivier" userId="2b6b8fa3-1adf-4133-8ff0-9ad8f8f39005" providerId="ADAL" clId="{A69DED7C-E096-4C03-B6B9-7CC33E82F7F8}" dt="2023-05-17T19:30:10.019" v="5"/>
        <pc:sldMkLst>
          <pc:docMk/>
          <pc:sldMk cId="2639032992" sldId="296"/>
        </pc:sldMkLst>
      </pc:sldChg>
      <pc:sldChg chg="del">
        <pc:chgData name="Montiglio, Pierre-Olivier" userId="2b6b8fa3-1adf-4133-8ff0-9ad8f8f39005" providerId="ADAL" clId="{A69DED7C-E096-4C03-B6B9-7CC33E82F7F8}" dt="2023-05-16T20:28:13.539" v="1" actId="47"/>
        <pc:sldMkLst>
          <pc:docMk/>
          <pc:sldMk cId="470920858" sldId="300"/>
        </pc:sldMkLst>
      </pc:sldChg>
      <pc:sldChg chg="del">
        <pc:chgData name="Montiglio, Pierre-Olivier" userId="2b6b8fa3-1adf-4133-8ff0-9ad8f8f39005" providerId="ADAL" clId="{A69DED7C-E096-4C03-B6B9-7CC33E82F7F8}" dt="2023-05-16T20:28:10.150" v="0" actId="47"/>
        <pc:sldMkLst>
          <pc:docMk/>
          <pc:sldMk cId="3566521371" sldId="302"/>
        </pc:sldMkLst>
      </pc:sldChg>
      <pc:sldChg chg="del">
        <pc:chgData name="Montiglio, Pierre-Olivier" userId="2b6b8fa3-1adf-4133-8ff0-9ad8f8f39005" providerId="ADAL" clId="{A69DED7C-E096-4C03-B6B9-7CC33E82F7F8}" dt="2023-05-16T20:28:10.150" v="0" actId="47"/>
        <pc:sldMkLst>
          <pc:docMk/>
          <pc:sldMk cId="67059141" sldId="313"/>
        </pc:sldMkLst>
      </pc:sldChg>
      <pc:sldChg chg="del">
        <pc:chgData name="Montiglio, Pierre-Olivier" userId="2b6b8fa3-1adf-4133-8ff0-9ad8f8f39005" providerId="ADAL" clId="{A69DED7C-E096-4C03-B6B9-7CC33E82F7F8}" dt="2023-05-16T20:28:10.150" v="0" actId="47"/>
        <pc:sldMkLst>
          <pc:docMk/>
          <pc:sldMk cId="2067909967" sldId="315"/>
        </pc:sldMkLst>
      </pc:sldChg>
      <pc:sldChg chg="del">
        <pc:chgData name="Montiglio, Pierre-Olivier" userId="2b6b8fa3-1adf-4133-8ff0-9ad8f8f39005" providerId="ADAL" clId="{A69DED7C-E096-4C03-B6B9-7CC33E82F7F8}" dt="2023-05-16T20:28:10.150" v="0" actId="47"/>
        <pc:sldMkLst>
          <pc:docMk/>
          <pc:sldMk cId="206869694" sldId="316"/>
        </pc:sldMkLst>
      </pc:sldChg>
      <pc:sldChg chg="del">
        <pc:chgData name="Montiglio, Pierre-Olivier" userId="2b6b8fa3-1adf-4133-8ff0-9ad8f8f39005" providerId="ADAL" clId="{A69DED7C-E096-4C03-B6B9-7CC33E82F7F8}" dt="2023-05-16T20:28:10.150" v="0" actId="47"/>
        <pc:sldMkLst>
          <pc:docMk/>
          <pc:sldMk cId="983682308" sldId="318"/>
        </pc:sldMkLst>
      </pc:sldChg>
      <pc:sldChg chg="del">
        <pc:chgData name="Montiglio, Pierre-Olivier" userId="2b6b8fa3-1adf-4133-8ff0-9ad8f8f39005" providerId="ADAL" clId="{A69DED7C-E096-4C03-B6B9-7CC33E82F7F8}" dt="2023-05-16T20:28:10.150" v="0" actId="47"/>
        <pc:sldMkLst>
          <pc:docMk/>
          <pc:sldMk cId="3611072181" sldId="322"/>
        </pc:sldMkLst>
      </pc:sldChg>
      <pc:sldChg chg="del">
        <pc:chgData name="Montiglio, Pierre-Olivier" userId="2b6b8fa3-1adf-4133-8ff0-9ad8f8f39005" providerId="ADAL" clId="{A69DED7C-E096-4C03-B6B9-7CC33E82F7F8}" dt="2023-05-16T20:28:10.150" v="0" actId="47"/>
        <pc:sldMkLst>
          <pc:docMk/>
          <pc:sldMk cId="1879022423" sldId="324"/>
        </pc:sldMkLst>
      </pc:sldChg>
      <pc:sldChg chg="del">
        <pc:chgData name="Montiglio, Pierre-Olivier" userId="2b6b8fa3-1adf-4133-8ff0-9ad8f8f39005" providerId="ADAL" clId="{A69DED7C-E096-4C03-B6B9-7CC33E82F7F8}" dt="2023-05-16T20:28:10.150" v="0" actId="47"/>
        <pc:sldMkLst>
          <pc:docMk/>
          <pc:sldMk cId="4185194036" sldId="412"/>
        </pc:sldMkLst>
      </pc:sldChg>
      <pc:sldChg chg="del">
        <pc:chgData name="Montiglio, Pierre-Olivier" userId="2b6b8fa3-1adf-4133-8ff0-9ad8f8f39005" providerId="ADAL" clId="{A69DED7C-E096-4C03-B6B9-7CC33E82F7F8}" dt="2023-05-16T20:28:10.150" v="0" actId="47"/>
        <pc:sldMkLst>
          <pc:docMk/>
          <pc:sldMk cId="537307854" sldId="417"/>
        </pc:sldMkLst>
      </pc:sldChg>
      <pc:sldChg chg="del">
        <pc:chgData name="Montiglio, Pierre-Olivier" userId="2b6b8fa3-1adf-4133-8ff0-9ad8f8f39005" providerId="ADAL" clId="{A69DED7C-E096-4C03-B6B9-7CC33E82F7F8}" dt="2023-05-16T20:28:10.150" v="0" actId="47"/>
        <pc:sldMkLst>
          <pc:docMk/>
          <pc:sldMk cId="2925197033" sldId="420"/>
        </pc:sldMkLst>
      </pc:sldChg>
      <pc:sldChg chg="del">
        <pc:chgData name="Montiglio, Pierre-Olivier" userId="2b6b8fa3-1adf-4133-8ff0-9ad8f8f39005" providerId="ADAL" clId="{A69DED7C-E096-4C03-B6B9-7CC33E82F7F8}" dt="2023-05-16T20:28:10.150" v="0" actId="47"/>
        <pc:sldMkLst>
          <pc:docMk/>
          <pc:sldMk cId="1403988641" sldId="421"/>
        </pc:sldMkLst>
      </pc:sldChg>
      <pc:sldChg chg="del">
        <pc:chgData name="Montiglio, Pierre-Olivier" userId="2b6b8fa3-1adf-4133-8ff0-9ad8f8f39005" providerId="ADAL" clId="{A69DED7C-E096-4C03-B6B9-7CC33E82F7F8}" dt="2023-05-16T20:28:10.150" v="0" actId="47"/>
        <pc:sldMkLst>
          <pc:docMk/>
          <pc:sldMk cId="867455599" sldId="422"/>
        </pc:sldMkLst>
      </pc:sldChg>
      <pc:sldChg chg="del">
        <pc:chgData name="Montiglio, Pierre-Olivier" userId="2b6b8fa3-1adf-4133-8ff0-9ad8f8f39005" providerId="ADAL" clId="{A69DED7C-E096-4C03-B6B9-7CC33E82F7F8}" dt="2023-05-16T20:28:13.539" v="1" actId="47"/>
        <pc:sldMkLst>
          <pc:docMk/>
          <pc:sldMk cId="744959524" sldId="427"/>
        </pc:sldMkLst>
      </pc:sldChg>
      <pc:sldChg chg="del">
        <pc:chgData name="Montiglio, Pierre-Olivier" userId="2b6b8fa3-1adf-4133-8ff0-9ad8f8f39005" providerId="ADAL" clId="{A69DED7C-E096-4C03-B6B9-7CC33E82F7F8}" dt="2023-05-16T20:28:10.150" v="0" actId="47"/>
        <pc:sldMkLst>
          <pc:docMk/>
          <pc:sldMk cId="1092563887" sldId="428"/>
        </pc:sldMkLst>
      </pc:sldChg>
      <pc:sldChg chg="del">
        <pc:chgData name="Montiglio, Pierre-Olivier" userId="2b6b8fa3-1adf-4133-8ff0-9ad8f8f39005" providerId="ADAL" clId="{A69DED7C-E096-4C03-B6B9-7CC33E82F7F8}" dt="2023-05-16T20:28:13.539" v="1" actId="47"/>
        <pc:sldMkLst>
          <pc:docMk/>
          <pc:sldMk cId="650044643" sldId="429"/>
        </pc:sldMkLst>
      </pc:sldChg>
      <pc:sldChg chg="del">
        <pc:chgData name="Montiglio, Pierre-Olivier" userId="2b6b8fa3-1adf-4133-8ff0-9ad8f8f39005" providerId="ADAL" clId="{A69DED7C-E096-4C03-B6B9-7CC33E82F7F8}" dt="2023-05-16T20:28:13.539" v="1" actId="47"/>
        <pc:sldMkLst>
          <pc:docMk/>
          <pc:sldMk cId="1573075241" sldId="430"/>
        </pc:sldMkLst>
      </pc:sldChg>
      <pc:sldChg chg="del">
        <pc:chgData name="Montiglio, Pierre-Olivier" userId="2b6b8fa3-1adf-4133-8ff0-9ad8f8f39005" providerId="ADAL" clId="{A69DED7C-E096-4C03-B6B9-7CC33E82F7F8}" dt="2023-05-16T20:28:10.150" v="0" actId="47"/>
        <pc:sldMkLst>
          <pc:docMk/>
          <pc:sldMk cId="2861162029" sldId="438"/>
        </pc:sldMkLst>
      </pc:sldChg>
      <pc:sldChg chg="del">
        <pc:chgData name="Montiglio, Pierre-Olivier" userId="2b6b8fa3-1adf-4133-8ff0-9ad8f8f39005" providerId="ADAL" clId="{A69DED7C-E096-4C03-B6B9-7CC33E82F7F8}" dt="2023-05-16T20:28:10.150" v="0" actId="47"/>
        <pc:sldMkLst>
          <pc:docMk/>
          <pc:sldMk cId="4181469527" sldId="492"/>
        </pc:sldMkLst>
      </pc:sldChg>
      <pc:sldChg chg="del">
        <pc:chgData name="Montiglio, Pierre-Olivier" userId="2b6b8fa3-1adf-4133-8ff0-9ad8f8f39005" providerId="ADAL" clId="{A69DED7C-E096-4C03-B6B9-7CC33E82F7F8}" dt="2023-05-16T20:28:10.150" v="0" actId="47"/>
        <pc:sldMkLst>
          <pc:docMk/>
          <pc:sldMk cId="263212317" sldId="507"/>
        </pc:sldMkLst>
      </pc:sldChg>
      <pc:sldChg chg="del">
        <pc:chgData name="Montiglio, Pierre-Olivier" userId="2b6b8fa3-1adf-4133-8ff0-9ad8f8f39005" providerId="ADAL" clId="{A69DED7C-E096-4C03-B6B9-7CC33E82F7F8}" dt="2023-05-16T20:28:10.150" v="0" actId="47"/>
        <pc:sldMkLst>
          <pc:docMk/>
          <pc:sldMk cId="3970316419" sldId="508"/>
        </pc:sldMkLst>
      </pc:sldChg>
      <pc:sldChg chg="del">
        <pc:chgData name="Montiglio, Pierre-Olivier" userId="2b6b8fa3-1adf-4133-8ff0-9ad8f8f39005" providerId="ADAL" clId="{A69DED7C-E096-4C03-B6B9-7CC33E82F7F8}" dt="2023-05-16T20:28:10.150" v="0" actId="47"/>
        <pc:sldMkLst>
          <pc:docMk/>
          <pc:sldMk cId="417449167" sldId="514"/>
        </pc:sldMkLst>
      </pc:sldChg>
      <pc:sldChg chg="del">
        <pc:chgData name="Montiglio, Pierre-Olivier" userId="2b6b8fa3-1adf-4133-8ff0-9ad8f8f39005" providerId="ADAL" clId="{A69DED7C-E096-4C03-B6B9-7CC33E82F7F8}" dt="2023-05-16T20:28:10.150" v="0" actId="47"/>
        <pc:sldMkLst>
          <pc:docMk/>
          <pc:sldMk cId="2758415881" sldId="525"/>
        </pc:sldMkLst>
      </pc:sldChg>
      <pc:sldChg chg="del">
        <pc:chgData name="Montiglio, Pierre-Olivier" userId="2b6b8fa3-1adf-4133-8ff0-9ad8f8f39005" providerId="ADAL" clId="{A69DED7C-E096-4C03-B6B9-7CC33E82F7F8}" dt="2023-05-16T20:28:10.150" v="0" actId="47"/>
        <pc:sldMkLst>
          <pc:docMk/>
          <pc:sldMk cId="1915542921" sldId="527"/>
        </pc:sldMkLst>
      </pc:sldChg>
      <pc:sldChg chg="del">
        <pc:chgData name="Montiglio, Pierre-Olivier" userId="2b6b8fa3-1adf-4133-8ff0-9ad8f8f39005" providerId="ADAL" clId="{A69DED7C-E096-4C03-B6B9-7CC33E82F7F8}" dt="2023-05-16T20:28:10.150" v="0" actId="47"/>
        <pc:sldMkLst>
          <pc:docMk/>
          <pc:sldMk cId="2125683802" sldId="530"/>
        </pc:sldMkLst>
      </pc:sldChg>
      <pc:sldChg chg="del">
        <pc:chgData name="Montiglio, Pierre-Olivier" userId="2b6b8fa3-1adf-4133-8ff0-9ad8f8f39005" providerId="ADAL" clId="{A69DED7C-E096-4C03-B6B9-7CC33E82F7F8}" dt="2023-05-16T20:28:13.539" v="1" actId="47"/>
        <pc:sldMkLst>
          <pc:docMk/>
          <pc:sldMk cId="2885930079" sldId="552"/>
        </pc:sldMkLst>
      </pc:sldChg>
      <pc:sldChg chg="del">
        <pc:chgData name="Montiglio, Pierre-Olivier" userId="2b6b8fa3-1adf-4133-8ff0-9ad8f8f39005" providerId="ADAL" clId="{A69DED7C-E096-4C03-B6B9-7CC33E82F7F8}" dt="2023-05-16T20:28:13.539" v="1" actId="47"/>
        <pc:sldMkLst>
          <pc:docMk/>
          <pc:sldMk cId="1186740479" sldId="555"/>
        </pc:sldMkLst>
      </pc:sldChg>
      <pc:sldChg chg="del">
        <pc:chgData name="Montiglio, Pierre-Olivier" userId="2b6b8fa3-1adf-4133-8ff0-9ad8f8f39005" providerId="ADAL" clId="{A69DED7C-E096-4C03-B6B9-7CC33E82F7F8}" dt="2023-05-16T20:28:13.539" v="1" actId="47"/>
        <pc:sldMkLst>
          <pc:docMk/>
          <pc:sldMk cId="3544691460" sldId="556"/>
        </pc:sldMkLst>
      </pc:sldChg>
      <pc:sldChg chg="del">
        <pc:chgData name="Montiglio, Pierre-Olivier" userId="2b6b8fa3-1adf-4133-8ff0-9ad8f8f39005" providerId="ADAL" clId="{A69DED7C-E096-4C03-B6B9-7CC33E82F7F8}" dt="2023-05-16T20:28:13.539" v="1" actId="47"/>
        <pc:sldMkLst>
          <pc:docMk/>
          <pc:sldMk cId="3456238" sldId="560"/>
        </pc:sldMkLst>
      </pc:sldChg>
      <pc:sldChg chg="del">
        <pc:chgData name="Montiglio, Pierre-Olivier" userId="2b6b8fa3-1adf-4133-8ff0-9ad8f8f39005" providerId="ADAL" clId="{A69DED7C-E096-4C03-B6B9-7CC33E82F7F8}" dt="2023-05-16T20:28:13.539" v="1" actId="47"/>
        <pc:sldMkLst>
          <pc:docMk/>
          <pc:sldMk cId="1330953811" sldId="561"/>
        </pc:sldMkLst>
      </pc:sldChg>
      <pc:sldChg chg="del">
        <pc:chgData name="Montiglio, Pierre-Olivier" userId="2b6b8fa3-1adf-4133-8ff0-9ad8f8f39005" providerId="ADAL" clId="{A69DED7C-E096-4C03-B6B9-7CC33E82F7F8}" dt="2023-05-16T20:28:13.539" v="1" actId="47"/>
        <pc:sldMkLst>
          <pc:docMk/>
          <pc:sldMk cId="2413843894" sldId="565"/>
        </pc:sldMkLst>
      </pc:sldChg>
      <pc:sldChg chg="del">
        <pc:chgData name="Montiglio, Pierre-Olivier" userId="2b6b8fa3-1adf-4133-8ff0-9ad8f8f39005" providerId="ADAL" clId="{A69DED7C-E096-4C03-B6B9-7CC33E82F7F8}" dt="2023-05-16T20:28:13.539" v="1" actId="47"/>
        <pc:sldMkLst>
          <pc:docMk/>
          <pc:sldMk cId="0" sldId="566"/>
        </pc:sldMkLst>
      </pc:sldChg>
      <pc:sldChg chg="del">
        <pc:chgData name="Montiglio, Pierre-Olivier" userId="2b6b8fa3-1adf-4133-8ff0-9ad8f8f39005" providerId="ADAL" clId="{A69DED7C-E096-4C03-B6B9-7CC33E82F7F8}" dt="2023-05-16T20:28:13.539" v="1" actId="47"/>
        <pc:sldMkLst>
          <pc:docMk/>
          <pc:sldMk cId="2790641108" sldId="567"/>
        </pc:sldMkLst>
      </pc:sldChg>
      <pc:sldChg chg="add">
        <pc:chgData name="Montiglio, Pierre-Olivier" userId="2b6b8fa3-1adf-4133-8ff0-9ad8f8f39005" providerId="ADAL" clId="{A69DED7C-E096-4C03-B6B9-7CC33E82F7F8}" dt="2023-05-17T19:30:39.516" v="7"/>
        <pc:sldMkLst>
          <pc:docMk/>
          <pc:sldMk cId="3648627378" sldId="569"/>
        </pc:sldMkLst>
      </pc:sldChg>
    </pc:docChg>
  </pc:docChgLst>
  <pc:docChgLst>
    <pc:chgData name="Montiglio, Pierre-Olivier" userId="2b6b8fa3-1adf-4133-8ff0-9ad8f8f39005" providerId="ADAL" clId="{8E734D9E-30F5-47AE-93E8-E44566E55D7A}"/>
    <pc:docChg chg="undo custSel addSld delSld modSld sldOrd">
      <pc:chgData name="Montiglio, Pierre-Olivier" userId="2b6b8fa3-1adf-4133-8ff0-9ad8f8f39005" providerId="ADAL" clId="{8E734D9E-30F5-47AE-93E8-E44566E55D7A}" dt="2023-05-16T20:22:56.468" v="20435" actId="47"/>
      <pc:docMkLst>
        <pc:docMk/>
      </pc:docMkLst>
      <pc:sldChg chg="addSp modSp mod modNotesTx">
        <pc:chgData name="Montiglio, Pierre-Olivier" userId="2b6b8fa3-1adf-4133-8ff0-9ad8f8f39005" providerId="ADAL" clId="{8E734D9E-30F5-47AE-93E8-E44566E55D7A}" dt="2023-05-02T14:18:22.336" v="8992" actId="20577"/>
        <pc:sldMkLst>
          <pc:docMk/>
          <pc:sldMk cId="833065076" sldId="256"/>
        </pc:sldMkLst>
        <pc:spChg chg="mod">
          <ac:chgData name="Montiglio, Pierre-Olivier" userId="2b6b8fa3-1adf-4133-8ff0-9ad8f8f39005" providerId="ADAL" clId="{8E734D9E-30F5-47AE-93E8-E44566E55D7A}" dt="2023-04-12T18:18:36.609" v="1912" actId="207"/>
          <ac:spMkLst>
            <pc:docMk/>
            <pc:sldMk cId="833065076" sldId="256"/>
            <ac:spMk id="2" creationId="{F959E6B0-17EA-A4D2-90E8-9140FC26ADB4}"/>
          </ac:spMkLst>
        </pc:spChg>
        <pc:spChg chg="mod">
          <ac:chgData name="Montiglio, Pierre-Olivier" userId="2b6b8fa3-1adf-4133-8ff0-9ad8f8f39005" providerId="ADAL" clId="{8E734D9E-30F5-47AE-93E8-E44566E55D7A}" dt="2023-04-12T18:18:36.609" v="1912" actId="207"/>
          <ac:spMkLst>
            <pc:docMk/>
            <pc:sldMk cId="833065076" sldId="256"/>
            <ac:spMk id="3" creationId="{17723FED-3FA8-5C15-96AC-C68173F7042E}"/>
          </ac:spMkLst>
        </pc:spChg>
        <pc:spChg chg="mod">
          <ac:chgData name="Montiglio, Pierre-Olivier" userId="2b6b8fa3-1adf-4133-8ff0-9ad8f8f39005" providerId="ADAL" clId="{8E734D9E-30F5-47AE-93E8-E44566E55D7A}" dt="2023-04-12T18:18:36.609" v="1912" actId="207"/>
          <ac:spMkLst>
            <pc:docMk/>
            <pc:sldMk cId="833065076" sldId="256"/>
            <ac:spMk id="4" creationId="{0E4A4226-0288-B324-CB0C-DF45E5CA3438}"/>
          </ac:spMkLst>
        </pc:spChg>
        <pc:spChg chg="mod">
          <ac:chgData name="Montiglio, Pierre-Olivier" userId="2b6b8fa3-1adf-4133-8ff0-9ad8f8f39005" providerId="ADAL" clId="{8E734D9E-30F5-47AE-93E8-E44566E55D7A}" dt="2023-04-12T18:18:36.609" v="1912" actId="207"/>
          <ac:spMkLst>
            <pc:docMk/>
            <pc:sldMk cId="833065076" sldId="256"/>
            <ac:spMk id="5" creationId="{CA2D4A63-E8D7-BF1C-C17D-DF4F071A5EE2}"/>
          </ac:spMkLst>
        </pc:spChg>
        <pc:spChg chg="mod">
          <ac:chgData name="Montiglio, Pierre-Olivier" userId="2b6b8fa3-1adf-4133-8ff0-9ad8f8f39005" providerId="ADAL" clId="{8E734D9E-30F5-47AE-93E8-E44566E55D7A}" dt="2023-04-12T18:18:36.609" v="1912" actId="207"/>
          <ac:spMkLst>
            <pc:docMk/>
            <pc:sldMk cId="833065076" sldId="256"/>
            <ac:spMk id="6" creationId="{73D6D36D-9294-345C-7049-BC3BC32A5FCC}"/>
          </ac:spMkLst>
        </pc:spChg>
        <pc:spChg chg="mod">
          <ac:chgData name="Montiglio, Pierre-Olivier" userId="2b6b8fa3-1adf-4133-8ff0-9ad8f8f39005" providerId="ADAL" clId="{8E734D9E-30F5-47AE-93E8-E44566E55D7A}" dt="2023-04-12T18:18:36.609" v="1912" actId="207"/>
          <ac:spMkLst>
            <pc:docMk/>
            <pc:sldMk cId="833065076" sldId="256"/>
            <ac:spMk id="7" creationId="{DC5FA276-770D-7F73-6086-BD8D70944C0F}"/>
          </ac:spMkLst>
        </pc:spChg>
        <pc:picChg chg="add mod ord modCrop">
          <ac:chgData name="Montiglio, Pierre-Olivier" userId="2b6b8fa3-1adf-4133-8ff0-9ad8f8f39005" providerId="ADAL" clId="{8E734D9E-30F5-47AE-93E8-E44566E55D7A}" dt="2023-04-12T18:18:31.991" v="1911" actId="167"/>
          <ac:picMkLst>
            <pc:docMk/>
            <pc:sldMk cId="833065076" sldId="256"/>
            <ac:picMk id="8" creationId="{5AE97743-BD9C-14E3-8C3A-0A20C67E4426}"/>
          </ac:picMkLst>
        </pc:picChg>
      </pc:sldChg>
      <pc:sldChg chg="addSp modSp mod modCm modNotesTx">
        <pc:chgData name="Montiglio, Pierre-Olivier" userId="2b6b8fa3-1adf-4133-8ff0-9ad8f8f39005" providerId="ADAL" clId="{8E734D9E-30F5-47AE-93E8-E44566E55D7A}" dt="2023-05-02T14:34:03.204" v="12240" actId="20577"/>
        <pc:sldMkLst>
          <pc:docMk/>
          <pc:sldMk cId="2936844346" sldId="257"/>
        </pc:sldMkLst>
        <pc:spChg chg="mod">
          <ac:chgData name="Montiglio, Pierre-Olivier" userId="2b6b8fa3-1adf-4133-8ff0-9ad8f8f39005" providerId="ADAL" clId="{8E734D9E-30F5-47AE-93E8-E44566E55D7A}" dt="2023-04-12T18:15:00.715" v="1873" actId="20577"/>
          <ac:spMkLst>
            <pc:docMk/>
            <pc:sldMk cId="2936844346" sldId="257"/>
            <ac:spMk id="2" creationId="{B2E0CD40-81BA-4E48-38F7-E629C5EEF4D8}"/>
          </ac:spMkLst>
        </pc:spChg>
        <pc:spChg chg="mod">
          <ac:chgData name="Montiglio, Pierre-Olivier" userId="2b6b8fa3-1adf-4133-8ff0-9ad8f8f39005" providerId="ADAL" clId="{8E734D9E-30F5-47AE-93E8-E44566E55D7A}" dt="2023-04-18T18:41:03.330" v="7314" actId="20577"/>
          <ac:spMkLst>
            <pc:docMk/>
            <pc:sldMk cId="2936844346" sldId="257"/>
            <ac:spMk id="3" creationId="{6A891A22-5685-7297-17AA-4AB76384B22D}"/>
          </ac:spMkLst>
        </pc:spChg>
        <pc:spChg chg="mod">
          <ac:chgData name="Montiglio, Pierre-Olivier" userId="2b6b8fa3-1adf-4133-8ff0-9ad8f8f39005" providerId="ADAL" clId="{8E734D9E-30F5-47AE-93E8-E44566E55D7A}" dt="2023-04-13T19:24:07.833" v="5217" actId="20577"/>
          <ac:spMkLst>
            <pc:docMk/>
            <pc:sldMk cId="2936844346" sldId="257"/>
            <ac:spMk id="5" creationId="{EAA0C03B-D2D8-F096-089E-77CBC7C5920C}"/>
          </ac:spMkLst>
        </pc:spChg>
        <pc:picChg chg="add mod ord">
          <ac:chgData name="Montiglio, Pierre-Olivier" userId="2b6b8fa3-1adf-4133-8ff0-9ad8f8f39005" providerId="ADAL" clId="{8E734D9E-30F5-47AE-93E8-E44566E55D7A}" dt="2023-04-12T18:13:53.112" v="1839" actId="167"/>
          <ac:picMkLst>
            <pc:docMk/>
            <pc:sldMk cId="2936844346" sldId="257"/>
            <ac:picMk id="7" creationId="{19E615F4-C11B-3308-1854-937FC2EB4148}"/>
          </ac:picMkLst>
        </pc:pic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25:57.314" v="8023"/>
              <pc2:cmMkLst xmlns:pc2="http://schemas.microsoft.com/office/powerpoint/2019/9/main/command">
                <pc:docMk/>
                <pc:sldMk cId="2936844346" sldId="257"/>
                <pc2:cmMk id="{D63874E4-5C35-49A1-ACBE-D86BCFC37C13}"/>
              </pc2:cmMkLst>
            </pc226:cmChg>
          </p:ext>
        </pc:extLst>
      </pc:sldChg>
      <pc:sldChg chg="addSp modSp mod modCm modNotesTx">
        <pc:chgData name="Montiglio, Pierre-Olivier" userId="2b6b8fa3-1adf-4133-8ff0-9ad8f8f39005" providerId="ADAL" clId="{8E734D9E-30F5-47AE-93E8-E44566E55D7A}" dt="2023-05-02T19:03:35.444" v="18931" actId="20577"/>
        <pc:sldMkLst>
          <pc:docMk/>
          <pc:sldMk cId="3640952764" sldId="258"/>
        </pc:sldMkLst>
        <pc:spChg chg="mod">
          <ac:chgData name="Montiglio, Pierre-Olivier" userId="2b6b8fa3-1adf-4133-8ff0-9ad8f8f39005" providerId="ADAL" clId="{8E734D9E-30F5-47AE-93E8-E44566E55D7A}" dt="2023-04-26T18:26:56.005" v="8070" actId="20577"/>
          <ac:spMkLst>
            <pc:docMk/>
            <pc:sldMk cId="3640952764" sldId="258"/>
            <ac:spMk id="2" creationId="{C43AA0A9-FA90-09C1-CA10-2886CAEE65F7}"/>
          </ac:spMkLst>
        </pc:spChg>
        <pc:spChg chg="mod">
          <ac:chgData name="Montiglio, Pierre-Olivier" userId="2b6b8fa3-1adf-4133-8ff0-9ad8f8f39005" providerId="ADAL" clId="{8E734D9E-30F5-47AE-93E8-E44566E55D7A}" dt="2023-04-12T18:16:00.348" v="1893" actId="207"/>
          <ac:spMkLst>
            <pc:docMk/>
            <pc:sldMk cId="3640952764" sldId="258"/>
            <ac:spMk id="3" creationId="{A2F17FD5-06DC-8561-8C4F-A434C88B8123}"/>
          </ac:spMkLst>
        </pc:spChg>
        <pc:picChg chg="add mod ord">
          <ac:chgData name="Montiglio, Pierre-Olivier" userId="2b6b8fa3-1adf-4133-8ff0-9ad8f8f39005" providerId="ADAL" clId="{8E734D9E-30F5-47AE-93E8-E44566E55D7A}" dt="2023-04-12T18:15:55.377" v="1892" actId="167"/>
          <ac:picMkLst>
            <pc:docMk/>
            <pc:sldMk cId="3640952764" sldId="258"/>
            <ac:picMk id="7" creationId="{1422DA43-20F3-21A6-D4F8-198053C1E7DB}"/>
          </ac:picMkLst>
        </pc:pic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26:56.005" v="8070" actId="20577"/>
              <pc2:cmMkLst xmlns:pc2="http://schemas.microsoft.com/office/powerpoint/2019/9/main/command">
                <pc:docMk/>
                <pc:sldMk cId="3640952764" sldId="258"/>
                <pc2:cmMk id="{55F85E51-B2A2-4C33-B74E-7CB4B0D36A63}"/>
              </pc2:cmMkLst>
            </pc226:cmChg>
          </p:ext>
        </pc:extLst>
      </pc:sldChg>
      <pc:sldChg chg="addSp modSp mod modNotesTx">
        <pc:chgData name="Montiglio, Pierre-Olivier" userId="2b6b8fa3-1adf-4133-8ff0-9ad8f8f39005" providerId="ADAL" clId="{8E734D9E-30F5-47AE-93E8-E44566E55D7A}" dt="2023-05-02T19:08:23.719" v="20175" actId="20577"/>
        <pc:sldMkLst>
          <pc:docMk/>
          <pc:sldMk cId="3645888200" sldId="260"/>
        </pc:sldMkLst>
        <pc:spChg chg="mod">
          <ac:chgData name="Montiglio, Pierre-Olivier" userId="2b6b8fa3-1adf-4133-8ff0-9ad8f8f39005" providerId="ADAL" clId="{8E734D9E-30F5-47AE-93E8-E44566E55D7A}" dt="2023-04-13T17:17:23.626" v="2558" actId="20577"/>
          <ac:spMkLst>
            <pc:docMk/>
            <pc:sldMk cId="3645888200" sldId="260"/>
            <ac:spMk id="2" creationId="{C43AA0A9-FA90-09C1-CA10-2886CAEE65F7}"/>
          </ac:spMkLst>
        </pc:spChg>
        <pc:spChg chg="mod">
          <ac:chgData name="Montiglio, Pierre-Olivier" userId="2b6b8fa3-1adf-4133-8ff0-9ad8f8f39005" providerId="ADAL" clId="{8E734D9E-30F5-47AE-93E8-E44566E55D7A}" dt="2023-04-12T18:17:18.919" v="1901"/>
          <ac:spMkLst>
            <pc:docMk/>
            <pc:sldMk cId="3645888200" sldId="260"/>
            <ac:spMk id="3" creationId="{A2F17FD5-06DC-8561-8C4F-A434C88B8123}"/>
          </ac:spMkLst>
        </pc:spChg>
        <pc:picChg chg="add mod ord">
          <ac:chgData name="Montiglio, Pierre-Olivier" userId="2b6b8fa3-1adf-4133-8ff0-9ad8f8f39005" providerId="ADAL" clId="{8E734D9E-30F5-47AE-93E8-E44566E55D7A}" dt="2023-04-12T18:16:11.082" v="1895" actId="167"/>
          <ac:picMkLst>
            <pc:docMk/>
            <pc:sldMk cId="3645888200" sldId="260"/>
            <ac:picMk id="7" creationId="{7C22A204-966F-546C-7F9E-0E5AF1B2E3D7}"/>
          </ac:picMkLst>
        </pc:picChg>
      </pc:sldChg>
      <pc:sldChg chg="addSp modSp mod modNotesTx">
        <pc:chgData name="Montiglio, Pierre-Olivier" userId="2b6b8fa3-1adf-4133-8ff0-9ad8f8f39005" providerId="ADAL" clId="{8E734D9E-30F5-47AE-93E8-E44566E55D7A}" dt="2023-05-02T15:35:51.739" v="17579" actId="20577"/>
        <pc:sldMkLst>
          <pc:docMk/>
          <pc:sldMk cId="2263014692" sldId="261"/>
        </pc:sldMkLst>
        <pc:spChg chg="mod">
          <ac:chgData name="Montiglio, Pierre-Olivier" userId="2b6b8fa3-1adf-4133-8ff0-9ad8f8f39005" providerId="ADAL" clId="{8E734D9E-30F5-47AE-93E8-E44566E55D7A}" dt="2023-04-12T18:13:31.388" v="1837" actId="20577"/>
          <ac:spMkLst>
            <pc:docMk/>
            <pc:sldMk cId="2263014692" sldId="261"/>
            <ac:spMk id="3" creationId="{6A891A22-5685-7297-17AA-4AB76384B22D}"/>
          </ac:spMkLst>
        </pc:spChg>
        <pc:spChg chg="mod">
          <ac:chgData name="Montiglio, Pierre-Olivier" userId="2b6b8fa3-1adf-4133-8ff0-9ad8f8f39005" providerId="ADAL" clId="{8E734D9E-30F5-47AE-93E8-E44566E55D7A}" dt="2023-04-12T18:13:09.105" v="1821" actId="20577"/>
          <ac:spMkLst>
            <pc:docMk/>
            <pc:sldMk cId="2263014692" sldId="261"/>
            <ac:spMk id="5" creationId="{E6106EBC-B901-8EFD-15B4-075ED47CA955}"/>
          </ac:spMkLst>
        </pc:spChg>
        <pc:picChg chg="add mod ord">
          <ac:chgData name="Montiglio, Pierre-Olivier" userId="2b6b8fa3-1adf-4133-8ff0-9ad8f8f39005" providerId="ADAL" clId="{8E734D9E-30F5-47AE-93E8-E44566E55D7A}" dt="2023-04-12T18:12:24.676" v="1752" actId="1076"/>
          <ac:picMkLst>
            <pc:docMk/>
            <pc:sldMk cId="2263014692" sldId="261"/>
            <ac:picMk id="7" creationId="{836E6F96-49A0-8EED-2D2E-044BFA7DD0E5}"/>
          </ac:picMkLst>
        </pc:picChg>
      </pc:sldChg>
      <pc:sldChg chg="addSp modSp mod modCm modNotesTx">
        <pc:chgData name="Montiglio, Pierre-Olivier" userId="2b6b8fa3-1adf-4133-8ff0-9ad8f8f39005" providerId="ADAL" clId="{8E734D9E-30F5-47AE-93E8-E44566E55D7A}" dt="2023-05-02T15:11:32.043" v="14258" actId="20577"/>
        <pc:sldMkLst>
          <pc:docMk/>
          <pc:sldMk cId="1540475889" sldId="262"/>
        </pc:sldMkLst>
        <pc:spChg chg="mod">
          <ac:chgData name="Montiglio, Pierre-Olivier" userId="2b6b8fa3-1adf-4133-8ff0-9ad8f8f39005" providerId="ADAL" clId="{8E734D9E-30F5-47AE-93E8-E44566E55D7A}" dt="2023-04-12T18:15:25.635" v="1890" actId="20577"/>
          <ac:spMkLst>
            <pc:docMk/>
            <pc:sldMk cId="1540475889" sldId="262"/>
            <ac:spMk id="2" creationId="{B2E0CD40-81BA-4E48-38F7-E629C5EEF4D8}"/>
          </ac:spMkLst>
        </pc:spChg>
        <pc:spChg chg="mod">
          <ac:chgData name="Montiglio, Pierre-Olivier" userId="2b6b8fa3-1adf-4133-8ff0-9ad8f8f39005" providerId="ADAL" clId="{8E734D9E-30F5-47AE-93E8-E44566E55D7A}" dt="2023-04-13T17:09:45.726" v="2549" actId="20577"/>
          <ac:spMkLst>
            <pc:docMk/>
            <pc:sldMk cId="1540475889" sldId="262"/>
            <ac:spMk id="3" creationId="{6A891A22-5685-7297-17AA-4AB76384B22D}"/>
          </ac:spMkLst>
        </pc:spChg>
        <pc:picChg chg="add mod ord modCrop">
          <ac:chgData name="Montiglio, Pierre-Olivier" userId="2b6b8fa3-1adf-4133-8ff0-9ad8f8f39005" providerId="ADAL" clId="{8E734D9E-30F5-47AE-93E8-E44566E55D7A}" dt="2023-04-12T18:02:56.752" v="1513" actId="18131"/>
          <ac:picMkLst>
            <pc:docMk/>
            <pc:sldMk cId="1540475889" sldId="262"/>
            <ac:picMk id="7" creationId="{6BFD51DE-7779-40C7-33E6-533E8CDE7CBD}"/>
          </ac:picMkLst>
        </pc:pic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26:13.416" v="8024"/>
              <pc2:cmMkLst xmlns:pc2="http://schemas.microsoft.com/office/powerpoint/2019/9/main/command">
                <pc:docMk/>
                <pc:sldMk cId="1540475889" sldId="262"/>
                <pc2:cmMk id="{DC4816D5-ADC9-433D-A298-3490746BF7DA}"/>
              </pc2:cmMkLst>
            </pc226:cmChg>
          </p:ext>
        </pc:extLst>
      </pc:sldChg>
      <pc:sldChg chg="addSp modSp mod modNotesTx">
        <pc:chgData name="Montiglio, Pierre-Olivier" userId="2b6b8fa3-1adf-4133-8ff0-9ad8f8f39005" providerId="ADAL" clId="{8E734D9E-30F5-47AE-93E8-E44566E55D7A}" dt="2023-05-02T15:25:45.224" v="15934" actId="20577"/>
        <pc:sldMkLst>
          <pc:docMk/>
          <pc:sldMk cId="1019021876" sldId="264"/>
        </pc:sldMkLst>
        <pc:spChg chg="mod">
          <ac:chgData name="Montiglio, Pierre-Olivier" userId="2b6b8fa3-1adf-4133-8ff0-9ad8f8f39005" providerId="ADAL" clId="{8E734D9E-30F5-47AE-93E8-E44566E55D7A}" dt="2023-05-02T15:22:43.817" v="15529" actId="58"/>
          <ac:spMkLst>
            <pc:docMk/>
            <pc:sldMk cId="1019021876" sldId="264"/>
            <ac:spMk id="3" creationId="{6A891A22-5685-7297-17AA-4AB76384B22D}"/>
          </ac:spMkLst>
        </pc:spChg>
        <pc:spChg chg="mod">
          <ac:chgData name="Montiglio, Pierre-Olivier" userId="2b6b8fa3-1adf-4133-8ff0-9ad8f8f39005" providerId="ADAL" clId="{8E734D9E-30F5-47AE-93E8-E44566E55D7A}" dt="2023-04-12T18:09:59.150" v="1731" actId="1076"/>
          <ac:spMkLst>
            <pc:docMk/>
            <pc:sldMk cId="1019021876" sldId="264"/>
            <ac:spMk id="4" creationId="{E64D423A-4FDA-159A-50A4-EEDDDCFB39E2}"/>
          </ac:spMkLst>
        </pc:spChg>
        <pc:spChg chg="mod">
          <ac:chgData name="Montiglio, Pierre-Olivier" userId="2b6b8fa3-1adf-4133-8ff0-9ad8f8f39005" providerId="ADAL" clId="{8E734D9E-30F5-47AE-93E8-E44566E55D7A}" dt="2023-04-12T18:09:47.004" v="1728" actId="1076"/>
          <ac:spMkLst>
            <pc:docMk/>
            <pc:sldMk cId="1019021876" sldId="264"/>
            <ac:spMk id="5" creationId="{23DAAE41-1EAF-6F1A-5D4C-A7CE8A634001}"/>
          </ac:spMkLst>
        </pc:spChg>
        <pc:spChg chg="mod">
          <ac:chgData name="Montiglio, Pierre-Olivier" userId="2b6b8fa3-1adf-4133-8ff0-9ad8f8f39005" providerId="ADAL" clId="{8E734D9E-30F5-47AE-93E8-E44566E55D7A}" dt="2023-04-12T18:10:22.826" v="1733" actId="1076"/>
          <ac:spMkLst>
            <pc:docMk/>
            <pc:sldMk cId="1019021876" sldId="264"/>
            <ac:spMk id="6" creationId="{89F3B15B-D62D-A963-BDA8-0E80EC9FF388}"/>
          </ac:spMkLst>
        </pc:spChg>
        <pc:spChg chg="mod">
          <ac:chgData name="Montiglio, Pierre-Olivier" userId="2b6b8fa3-1adf-4133-8ff0-9ad8f8f39005" providerId="ADAL" clId="{8E734D9E-30F5-47AE-93E8-E44566E55D7A}" dt="2023-04-12T18:06:13.422" v="1714" actId="207"/>
          <ac:spMkLst>
            <pc:docMk/>
            <pc:sldMk cId="1019021876" sldId="264"/>
            <ac:spMk id="7" creationId="{BC912665-93A6-4054-6A82-C268E79F9E41}"/>
          </ac:spMkLst>
        </pc:spChg>
        <pc:spChg chg="mod">
          <ac:chgData name="Montiglio, Pierre-Olivier" userId="2b6b8fa3-1adf-4133-8ff0-9ad8f8f39005" providerId="ADAL" clId="{8E734D9E-30F5-47AE-93E8-E44566E55D7A}" dt="2023-04-12T18:10:31.461" v="1736" actId="1076"/>
          <ac:spMkLst>
            <pc:docMk/>
            <pc:sldMk cId="1019021876" sldId="264"/>
            <ac:spMk id="8" creationId="{63079746-5B74-1538-61A3-25CE915F6C77}"/>
          </ac:spMkLst>
        </pc:spChg>
        <pc:spChg chg="mod">
          <ac:chgData name="Montiglio, Pierre-Olivier" userId="2b6b8fa3-1adf-4133-8ff0-9ad8f8f39005" providerId="ADAL" clId="{8E734D9E-30F5-47AE-93E8-E44566E55D7A}" dt="2023-04-12T18:09:31.204" v="1725" actId="1076"/>
          <ac:spMkLst>
            <pc:docMk/>
            <pc:sldMk cId="1019021876" sldId="264"/>
            <ac:spMk id="9" creationId="{CCFC8925-41DA-FE1B-07D3-4CC2B42C3813}"/>
          </ac:spMkLst>
        </pc:spChg>
        <pc:spChg chg="mod">
          <ac:chgData name="Montiglio, Pierre-Olivier" userId="2b6b8fa3-1adf-4133-8ff0-9ad8f8f39005" providerId="ADAL" clId="{8E734D9E-30F5-47AE-93E8-E44566E55D7A}" dt="2023-04-12T18:06:13.422" v="1714" actId="207"/>
          <ac:spMkLst>
            <pc:docMk/>
            <pc:sldMk cId="1019021876" sldId="264"/>
            <ac:spMk id="11" creationId="{8188CECA-66A1-4DCF-0504-FF3F43EE6FA5}"/>
          </ac:spMkLst>
        </pc:spChg>
        <pc:spChg chg="mod">
          <ac:chgData name="Montiglio, Pierre-Olivier" userId="2b6b8fa3-1adf-4133-8ff0-9ad8f8f39005" providerId="ADAL" clId="{8E734D9E-30F5-47AE-93E8-E44566E55D7A}" dt="2023-04-12T18:06:13.422" v="1714" actId="207"/>
          <ac:spMkLst>
            <pc:docMk/>
            <pc:sldMk cId="1019021876" sldId="264"/>
            <ac:spMk id="12" creationId="{4392B946-A153-FBCF-A934-3690EE4F27E5}"/>
          </ac:spMkLst>
        </pc:spChg>
        <pc:spChg chg="mod">
          <ac:chgData name="Montiglio, Pierre-Olivier" userId="2b6b8fa3-1adf-4133-8ff0-9ad8f8f39005" providerId="ADAL" clId="{8E734D9E-30F5-47AE-93E8-E44566E55D7A}" dt="2023-04-12T18:06:13.422" v="1714" actId="207"/>
          <ac:spMkLst>
            <pc:docMk/>
            <pc:sldMk cId="1019021876" sldId="264"/>
            <ac:spMk id="20" creationId="{AE4E98FF-724C-055E-E8D2-D08F9495C294}"/>
          </ac:spMkLst>
        </pc:spChg>
        <pc:spChg chg="mod">
          <ac:chgData name="Montiglio, Pierre-Olivier" userId="2b6b8fa3-1adf-4133-8ff0-9ad8f8f39005" providerId="ADAL" clId="{8E734D9E-30F5-47AE-93E8-E44566E55D7A}" dt="2023-04-12T18:09:25.079" v="1724" actId="14100"/>
          <ac:spMkLst>
            <pc:docMk/>
            <pc:sldMk cId="1019021876" sldId="264"/>
            <ac:spMk id="29" creationId="{F83DED2A-4FC4-12DC-9D7E-3AEDA22F0768}"/>
          </ac:spMkLst>
        </pc:spChg>
        <pc:picChg chg="add mod ord">
          <ac:chgData name="Montiglio, Pierre-Olivier" userId="2b6b8fa3-1adf-4133-8ff0-9ad8f8f39005" providerId="ADAL" clId="{8E734D9E-30F5-47AE-93E8-E44566E55D7A}" dt="2023-04-12T18:11:37.976" v="1746" actId="14100"/>
          <ac:picMkLst>
            <pc:docMk/>
            <pc:sldMk cId="1019021876" sldId="264"/>
            <ac:picMk id="15" creationId="{C4152D1B-4330-CDE5-3CDC-9BE280824603}"/>
          </ac:picMkLst>
        </pc:picChg>
        <pc:cxnChg chg="mod">
          <ac:chgData name="Montiglio, Pierre-Olivier" userId="2b6b8fa3-1adf-4133-8ff0-9ad8f8f39005" providerId="ADAL" clId="{8E734D9E-30F5-47AE-93E8-E44566E55D7A}" dt="2023-04-12T18:10:25.962" v="1734" actId="14100"/>
          <ac:cxnSpMkLst>
            <pc:docMk/>
            <pc:sldMk cId="1019021876" sldId="264"/>
            <ac:cxnSpMk id="13" creationId="{C8AFD006-8AA4-C873-A664-162E206FE21E}"/>
          </ac:cxnSpMkLst>
        </pc:cxnChg>
        <pc:cxnChg chg="mod">
          <ac:chgData name="Montiglio, Pierre-Olivier" userId="2b6b8fa3-1adf-4133-8ff0-9ad8f8f39005" providerId="ADAL" clId="{8E734D9E-30F5-47AE-93E8-E44566E55D7A}" dt="2023-04-12T18:09:35.396" v="1726" actId="14100"/>
          <ac:cxnSpMkLst>
            <pc:docMk/>
            <pc:sldMk cId="1019021876" sldId="264"/>
            <ac:cxnSpMk id="14" creationId="{27C2F36F-DADE-89B6-D74E-A2E1DBC30FB2}"/>
          </ac:cxnSpMkLst>
        </pc:cxnChg>
        <pc:cxnChg chg="mod">
          <ac:chgData name="Montiglio, Pierre-Olivier" userId="2b6b8fa3-1adf-4133-8ff0-9ad8f8f39005" providerId="ADAL" clId="{8E734D9E-30F5-47AE-93E8-E44566E55D7A}" dt="2023-04-12T18:09:02.564" v="1718" actId="208"/>
          <ac:cxnSpMkLst>
            <pc:docMk/>
            <pc:sldMk cId="1019021876" sldId="264"/>
            <ac:cxnSpMk id="18" creationId="{7D49205A-1239-3D3C-69A0-3E1AE1540D4A}"/>
          </ac:cxnSpMkLst>
        </pc:cxnChg>
        <pc:cxnChg chg="mod">
          <ac:chgData name="Montiglio, Pierre-Olivier" userId="2b6b8fa3-1adf-4133-8ff0-9ad8f8f39005" providerId="ADAL" clId="{8E734D9E-30F5-47AE-93E8-E44566E55D7A}" dt="2023-04-12T18:09:02.564" v="1718" actId="208"/>
          <ac:cxnSpMkLst>
            <pc:docMk/>
            <pc:sldMk cId="1019021876" sldId="264"/>
            <ac:cxnSpMk id="22" creationId="{27DE1113-334E-85C8-9A00-9191D589CCA6}"/>
          </ac:cxnSpMkLst>
        </pc:cxnChg>
        <pc:cxnChg chg="mod">
          <ac:chgData name="Montiglio, Pierre-Olivier" userId="2b6b8fa3-1adf-4133-8ff0-9ad8f8f39005" providerId="ADAL" clId="{8E734D9E-30F5-47AE-93E8-E44566E55D7A}" dt="2023-04-12T18:09:25.079" v="1724" actId="14100"/>
          <ac:cxnSpMkLst>
            <pc:docMk/>
            <pc:sldMk cId="1019021876" sldId="264"/>
            <ac:cxnSpMk id="30" creationId="{FA4A3551-1A22-9D64-F283-3E73491A1E54}"/>
          </ac:cxnSpMkLst>
        </pc:cxnChg>
        <pc:cxnChg chg="mod">
          <ac:chgData name="Montiglio, Pierre-Olivier" userId="2b6b8fa3-1adf-4133-8ff0-9ad8f8f39005" providerId="ADAL" clId="{8E734D9E-30F5-47AE-93E8-E44566E55D7A}" dt="2023-04-12T18:10:02.096" v="1732" actId="14100"/>
          <ac:cxnSpMkLst>
            <pc:docMk/>
            <pc:sldMk cId="1019021876" sldId="264"/>
            <ac:cxnSpMk id="32" creationId="{2B1130E5-F428-6BD2-E202-05E1E637DE94}"/>
          </ac:cxnSpMkLst>
        </pc:cxnChg>
        <pc:cxnChg chg="add mod">
          <ac:chgData name="Montiglio, Pierre-Olivier" userId="2b6b8fa3-1adf-4133-8ff0-9ad8f8f39005" providerId="ADAL" clId="{8E734D9E-30F5-47AE-93E8-E44566E55D7A}" dt="2023-04-12T18:11:16.350" v="1744" actId="14100"/>
          <ac:cxnSpMkLst>
            <pc:docMk/>
            <pc:sldMk cId="1019021876" sldId="264"/>
            <ac:cxnSpMk id="33" creationId="{35351B2E-39CF-4EA2-FF51-BD12314063AA}"/>
          </ac:cxnSpMkLst>
        </pc:cxnChg>
        <pc:cxnChg chg="mod">
          <ac:chgData name="Montiglio, Pierre-Olivier" userId="2b6b8fa3-1adf-4133-8ff0-9ad8f8f39005" providerId="ADAL" clId="{8E734D9E-30F5-47AE-93E8-E44566E55D7A}" dt="2023-04-12T18:09:49.588" v="1729" actId="14100"/>
          <ac:cxnSpMkLst>
            <pc:docMk/>
            <pc:sldMk cId="1019021876" sldId="264"/>
            <ac:cxnSpMk id="35" creationId="{460B5340-9439-C8AA-D0C5-EC3D2A04B5FD}"/>
          </ac:cxnSpMkLst>
        </pc:cxnChg>
      </pc:sldChg>
      <pc:sldChg chg="addSp delSp modSp mod ord modNotesTx">
        <pc:chgData name="Montiglio, Pierre-Olivier" userId="2b6b8fa3-1adf-4133-8ff0-9ad8f8f39005" providerId="ADAL" clId="{8E734D9E-30F5-47AE-93E8-E44566E55D7A}" dt="2023-05-02T14:18:51.687" v="9091" actId="20577"/>
        <pc:sldMkLst>
          <pc:docMk/>
          <pc:sldMk cId="1390670956" sldId="265"/>
        </pc:sldMkLst>
        <pc:spChg chg="mod">
          <ac:chgData name="Montiglio, Pierre-Olivier" userId="2b6b8fa3-1adf-4133-8ff0-9ad8f8f39005" providerId="ADAL" clId="{8E734D9E-30F5-47AE-93E8-E44566E55D7A}" dt="2023-04-12T17:55:55.061" v="1229" actId="20577"/>
          <ac:spMkLst>
            <pc:docMk/>
            <pc:sldMk cId="1390670956" sldId="265"/>
            <ac:spMk id="2" creationId="{05466031-59CD-48C7-F3BB-C608B6E7AEB2}"/>
          </ac:spMkLst>
        </pc:spChg>
        <pc:spChg chg="mod">
          <ac:chgData name="Montiglio, Pierre-Olivier" userId="2b6b8fa3-1adf-4133-8ff0-9ad8f8f39005" providerId="ADAL" clId="{8E734D9E-30F5-47AE-93E8-E44566E55D7A}" dt="2023-04-12T18:31:46.596" v="2386" actId="20577"/>
          <ac:spMkLst>
            <pc:docMk/>
            <pc:sldMk cId="1390670956" sldId="265"/>
            <ac:spMk id="3" creationId="{46B05C71-9885-563E-685C-EAF849744A38}"/>
          </ac:spMkLst>
        </pc:spChg>
        <pc:spChg chg="mod">
          <ac:chgData name="Montiglio, Pierre-Olivier" userId="2b6b8fa3-1adf-4133-8ff0-9ad8f8f39005" providerId="ADAL" clId="{8E734D9E-30F5-47AE-93E8-E44566E55D7A}" dt="2023-04-12T18:28:51.774" v="2296" actId="21"/>
          <ac:spMkLst>
            <pc:docMk/>
            <pc:sldMk cId="1390670956" sldId="265"/>
            <ac:spMk id="5" creationId="{029951F8-C40F-7B98-3663-FF898A6109E7}"/>
          </ac:spMkLst>
        </pc:spChg>
        <pc:spChg chg="mod">
          <ac:chgData name="Montiglio, Pierre-Olivier" userId="2b6b8fa3-1adf-4133-8ff0-9ad8f8f39005" providerId="ADAL" clId="{8E734D9E-30F5-47AE-93E8-E44566E55D7A}" dt="2023-04-12T18:25:45.409" v="2214" actId="1076"/>
          <ac:spMkLst>
            <pc:docMk/>
            <pc:sldMk cId="1390670956" sldId="265"/>
            <ac:spMk id="6" creationId="{0ADA9F1E-6B71-0677-6D59-C170FD61BC29}"/>
          </ac:spMkLst>
        </pc:spChg>
        <pc:spChg chg="add del mod ord">
          <ac:chgData name="Montiglio, Pierre-Olivier" userId="2b6b8fa3-1adf-4133-8ff0-9ad8f8f39005" providerId="ADAL" clId="{8E734D9E-30F5-47AE-93E8-E44566E55D7A}" dt="2023-04-12T18:30:42.459" v="2318" actId="478"/>
          <ac:spMkLst>
            <pc:docMk/>
            <pc:sldMk cId="1390670956" sldId="265"/>
            <ac:spMk id="7" creationId="{CFB45E0B-7B91-2AF1-FBDD-606BCC9C4CD0}"/>
          </ac:spMkLst>
        </pc:spChg>
        <pc:spChg chg="add del mod ord">
          <ac:chgData name="Montiglio, Pierre-Olivier" userId="2b6b8fa3-1adf-4133-8ff0-9ad8f8f39005" providerId="ADAL" clId="{8E734D9E-30F5-47AE-93E8-E44566E55D7A}" dt="2023-04-12T18:32:16.928" v="2389" actId="478"/>
          <ac:spMkLst>
            <pc:docMk/>
            <pc:sldMk cId="1390670956" sldId="265"/>
            <ac:spMk id="8" creationId="{F96EE54F-5433-3BE5-B3E9-A620C29F2C83}"/>
          </ac:spMkLst>
        </pc:spChg>
        <pc:spChg chg="add del">
          <ac:chgData name="Montiglio, Pierre-Olivier" userId="2b6b8fa3-1adf-4133-8ff0-9ad8f8f39005" providerId="ADAL" clId="{8E734D9E-30F5-47AE-93E8-E44566E55D7A}" dt="2023-04-12T18:24:24.939" v="2093" actId="22"/>
          <ac:spMkLst>
            <pc:docMk/>
            <pc:sldMk cId="1390670956" sldId="265"/>
            <ac:spMk id="10" creationId="{B851ECE4-911D-2576-8AC9-9769FA803521}"/>
          </ac:spMkLst>
        </pc:spChg>
        <pc:spChg chg="add del mod">
          <ac:chgData name="Montiglio, Pierre-Olivier" userId="2b6b8fa3-1adf-4133-8ff0-9ad8f8f39005" providerId="ADAL" clId="{8E734D9E-30F5-47AE-93E8-E44566E55D7A}" dt="2023-04-12T18:31:57.138" v="2388"/>
          <ac:spMkLst>
            <pc:docMk/>
            <pc:sldMk cId="1390670956" sldId="265"/>
            <ac:spMk id="12" creationId="{B914BC14-4A1B-A839-99BF-C685DDEA2AA0}"/>
          </ac:spMkLst>
        </pc:spChg>
        <pc:picChg chg="add mod">
          <ac:chgData name="Montiglio, Pierre-Olivier" userId="2b6b8fa3-1adf-4133-8ff0-9ad8f8f39005" providerId="ADAL" clId="{8E734D9E-30F5-47AE-93E8-E44566E55D7A}" dt="2023-04-12T18:25:45.409" v="2214" actId="1076"/>
          <ac:picMkLst>
            <pc:docMk/>
            <pc:sldMk cId="1390670956" sldId="265"/>
            <ac:picMk id="11" creationId="{D51D8074-11E7-77EE-A0FC-5748457EEA8C}"/>
          </ac:picMkLst>
        </pc:picChg>
        <pc:picChg chg="add del mod">
          <ac:chgData name="Montiglio, Pierre-Olivier" userId="2b6b8fa3-1adf-4133-8ff0-9ad8f8f39005" providerId="ADAL" clId="{8E734D9E-30F5-47AE-93E8-E44566E55D7A}" dt="2023-04-12T18:24:59.488" v="2120" actId="478"/>
          <ac:picMkLst>
            <pc:docMk/>
            <pc:sldMk cId="1390670956" sldId="265"/>
            <ac:picMk id="1026" creationId="{94D43E19-7CD1-85BB-2428-37E1BCA50D0C}"/>
          </ac:picMkLst>
        </pc:picChg>
        <pc:picChg chg="add mod">
          <ac:chgData name="Montiglio, Pierre-Olivier" userId="2b6b8fa3-1adf-4133-8ff0-9ad8f8f39005" providerId="ADAL" clId="{8E734D9E-30F5-47AE-93E8-E44566E55D7A}" dt="2023-04-12T18:25:45.409" v="2214" actId="1076"/>
          <ac:picMkLst>
            <pc:docMk/>
            <pc:sldMk cId="1390670956" sldId="265"/>
            <ac:picMk id="1028" creationId="{88A8829D-F098-F1FD-DEF8-7985C5230DD9}"/>
          </ac:picMkLst>
        </pc:picChg>
        <pc:picChg chg="add mod">
          <ac:chgData name="Montiglio, Pierre-Olivier" userId="2b6b8fa3-1adf-4133-8ff0-9ad8f8f39005" providerId="ADAL" clId="{8E734D9E-30F5-47AE-93E8-E44566E55D7A}" dt="2023-04-12T18:25:45.409" v="2214" actId="1076"/>
          <ac:picMkLst>
            <pc:docMk/>
            <pc:sldMk cId="1390670956" sldId="265"/>
            <ac:picMk id="1030" creationId="{19F6216A-CDA7-3F89-687D-F5CA00FE584B}"/>
          </ac:picMkLst>
        </pc:picChg>
      </pc:sldChg>
      <pc:sldChg chg="modSp del mod">
        <pc:chgData name="Montiglio, Pierre-Olivier" userId="2b6b8fa3-1adf-4133-8ff0-9ad8f8f39005" providerId="ADAL" clId="{8E734D9E-30F5-47AE-93E8-E44566E55D7A}" dt="2023-05-16T20:22:56.468" v="20435" actId="47"/>
        <pc:sldMkLst>
          <pc:docMk/>
          <pc:sldMk cId="2727203796" sldId="266"/>
        </pc:sldMkLst>
        <pc:spChg chg="mod">
          <ac:chgData name="Montiglio, Pierre-Olivier" userId="2b6b8fa3-1adf-4133-8ff0-9ad8f8f39005" providerId="ADAL" clId="{8E734D9E-30F5-47AE-93E8-E44566E55D7A}" dt="2023-04-13T17:17:38.208" v="2581" actId="20577"/>
          <ac:spMkLst>
            <pc:docMk/>
            <pc:sldMk cId="2727203796" sldId="266"/>
            <ac:spMk id="2" creationId="{05466031-59CD-48C7-F3BB-C608B6E7AEB2}"/>
          </ac:spMkLst>
        </pc:spChg>
      </pc:sldChg>
      <pc:sldChg chg="addSp modSp mod modNotesTx">
        <pc:chgData name="Montiglio, Pierre-Olivier" userId="2b6b8fa3-1adf-4133-8ff0-9ad8f8f39005" providerId="ADAL" clId="{8E734D9E-30F5-47AE-93E8-E44566E55D7A}" dt="2023-04-26T18:55:23.471" v="8636" actId="20577"/>
        <pc:sldMkLst>
          <pc:docMk/>
          <pc:sldMk cId="3890533486" sldId="268"/>
        </pc:sldMkLst>
        <pc:spChg chg="mod">
          <ac:chgData name="Montiglio, Pierre-Olivier" userId="2b6b8fa3-1adf-4133-8ff0-9ad8f8f39005" providerId="ADAL" clId="{8E734D9E-30F5-47AE-93E8-E44566E55D7A}" dt="2023-04-13T20:12:51.238" v="6525" actId="20577"/>
          <ac:spMkLst>
            <pc:docMk/>
            <pc:sldMk cId="3890533486" sldId="268"/>
            <ac:spMk id="2" creationId="{05466031-59CD-48C7-F3BB-C608B6E7AEB2}"/>
          </ac:spMkLst>
        </pc:spChg>
        <pc:spChg chg="mod">
          <ac:chgData name="Montiglio, Pierre-Olivier" userId="2b6b8fa3-1adf-4133-8ff0-9ad8f8f39005" providerId="ADAL" clId="{8E734D9E-30F5-47AE-93E8-E44566E55D7A}" dt="2023-04-26T18:55:23.471" v="8636" actId="20577"/>
          <ac:spMkLst>
            <pc:docMk/>
            <pc:sldMk cId="3890533486" sldId="268"/>
            <ac:spMk id="3" creationId="{46B05C71-9885-563E-685C-EAF849744A38}"/>
          </ac:spMkLst>
        </pc:spChg>
        <pc:spChg chg="mod">
          <ac:chgData name="Montiglio, Pierre-Olivier" userId="2b6b8fa3-1adf-4133-8ff0-9ad8f8f39005" providerId="ADAL" clId="{8E734D9E-30F5-47AE-93E8-E44566E55D7A}" dt="2023-04-13T20:10:52.430" v="6447" actId="20577"/>
          <ac:spMkLst>
            <pc:docMk/>
            <pc:sldMk cId="3890533486" sldId="268"/>
            <ac:spMk id="5" creationId="{1D8A8D59-2579-7F5E-7640-C4CFFDE9941C}"/>
          </ac:spMkLst>
        </pc:spChg>
        <pc:picChg chg="add mod">
          <ac:chgData name="Montiglio, Pierre-Olivier" userId="2b6b8fa3-1adf-4133-8ff0-9ad8f8f39005" providerId="ADAL" clId="{8E734D9E-30F5-47AE-93E8-E44566E55D7A}" dt="2023-04-13T19:36:14.311" v="5461"/>
          <ac:picMkLst>
            <pc:docMk/>
            <pc:sldMk cId="3890533486" sldId="268"/>
            <ac:picMk id="1026" creationId="{20405336-4FFB-0380-64FD-423063E2161C}"/>
          </ac:picMkLst>
        </pc:picChg>
      </pc:sldChg>
      <pc:sldChg chg="addSp modSp mod">
        <pc:chgData name="Montiglio, Pierre-Olivier" userId="2b6b8fa3-1adf-4133-8ff0-9ad8f8f39005" providerId="ADAL" clId="{8E734D9E-30F5-47AE-93E8-E44566E55D7A}" dt="2023-04-26T18:57:07.521" v="8789" actId="20577"/>
        <pc:sldMkLst>
          <pc:docMk/>
          <pc:sldMk cId="1972903725" sldId="269"/>
        </pc:sldMkLst>
        <pc:spChg chg="mod">
          <ac:chgData name="Montiglio, Pierre-Olivier" userId="2b6b8fa3-1adf-4133-8ff0-9ad8f8f39005" providerId="ADAL" clId="{8E734D9E-30F5-47AE-93E8-E44566E55D7A}" dt="2023-04-13T20:12:57.570" v="6528" actId="20577"/>
          <ac:spMkLst>
            <pc:docMk/>
            <pc:sldMk cId="1972903725" sldId="269"/>
            <ac:spMk id="2" creationId="{05466031-59CD-48C7-F3BB-C608B6E7AEB2}"/>
          </ac:spMkLst>
        </pc:spChg>
        <pc:spChg chg="mod">
          <ac:chgData name="Montiglio, Pierre-Olivier" userId="2b6b8fa3-1adf-4133-8ff0-9ad8f8f39005" providerId="ADAL" clId="{8E734D9E-30F5-47AE-93E8-E44566E55D7A}" dt="2023-04-26T18:57:07.521" v="8789" actId="20577"/>
          <ac:spMkLst>
            <pc:docMk/>
            <pc:sldMk cId="1972903725" sldId="269"/>
            <ac:spMk id="3" creationId="{46B05C71-9885-563E-685C-EAF849744A38}"/>
          </ac:spMkLst>
        </pc:spChg>
        <pc:picChg chg="add mod">
          <ac:chgData name="Montiglio, Pierre-Olivier" userId="2b6b8fa3-1adf-4133-8ff0-9ad8f8f39005" providerId="ADAL" clId="{8E734D9E-30F5-47AE-93E8-E44566E55D7A}" dt="2023-04-13T19:36:38.313" v="5465" actId="167"/>
          <ac:picMkLst>
            <pc:docMk/>
            <pc:sldMk cId="1972903725" sldId="269"/>
            <ac:picMk id="7" creationId="{6C70921D-BB3D-4392-AF2C-1E129EB702E1}"/>
          </ac:picMkLst>
        </pc:picChg>
      </pc:sldChg>
      <pc:sldChg chg="modSp del mod ord">
        <pc:chgData name="Montiglio, Pierre-Olivier" userId="2b6b8fa3-1adf-4133-8ff0-9ad8f8f39005" providerId="ADAL" clId="{8E734D9E-30F5-47AE-93E8-E44566E55D7A}" dt="2023-04-13T19:25:46.935" v="5282" actId="47"/>
        <pc:sldMkLst>
          <pc:docMk/>
          <pc:sldMk cId="4258698047" sldId="272"/>
        </pc:sldMkLst>
        <pc:spChg chg="mod">
          <ac:chgData name="Montiglio, Pierre-Olivier" userId="2b6b8fa3-1adf-4133-8ff0-9ad8f8f39005" providerId="ADAL" clId="{8E734D9E-30F5-47AE-93E8-E44566E55D7A}" dt="2023-04-13T17:17:51.303" v="2625" actId="20577"/>
          <ac:spMkLst>
            <pc:docMk/>
            <pc:sldMk cId="4258698047" sldId="272"/>
            <ac:spMk id="2" creationId="{05466031-59CD-48C7-F3BB-C608B6E7AEB2}"/>
          </ac:spMkLst>
        </pc:spChg>
        <pc:spChg chg="mod">
          <ac:chgData name="Montiglio, Pierre-Olivier" userId="2b6b8fa3-1adf-4133-8ff0-9ad8f8f39005" providerId="ADAL" clId="{8E734D9E-30F5-47AE-93E8-E44566E55D7A}" dt="2023-04-13T18:28:10.107" v="4316" actId="21"/>
          <ac:spMkLst>
            <pc:docMk/>
            <pc:sldMk cId="4258698047" sldId="272"/>
            <ac:spMk id="3" creationId="{46B05C71-9885-563E-685C-EAF849744A38}"/>
          </ac:spMkLst>
        </pc:spChg>
      </pc:sldChg>
      <pc:sldChg chg="addSp delSp modSp mod modCm">
        <pc:chgData name="Montiglio, Pierre-Olivier" userId="2b6b8fa3-1adf-4133-8ff0-9ad8f8f39005" providerId="ADAL" clId="{8E734D9E-30F5-47AE-93E8-E44566E55D7A}" dt="2023-04-26T18:48:50.163" v="8534" actId="20577"/>
        <pc:sldMkLst>
          <pc:docMk/>
          <pc:sldMk cId="423915905" sldId="273"/>
        </pc:sldMkLst>
        <pc:spChg chg="mod">
          <ac:chgData name="Montiglio, Pierre-Olivier" userId="2b6b8fa3-1adf-4133-8ff0-9ad8f8f39005" providerId="ADAL" clId="{8E734D9E-30F5-47AE-93E8-E44566E55D7A}" dt="2023-04-13T20:28:36.780" v="6978" actId="20577"/>
          <ac:spMkLst>
            <pc:docMk/>
            <pc:sldMk cId="423915905" sldId="273"/>
            <ac:spMk id="2" creationId="{05466031-59CD-48C7-F3BB-C608B6E7AEB2}"/>
          </ac:spMkLst>
        </pc:spChg>
        <pc:spChg chg="mod">
          <ac:chgData name="Montiglio, Pierre-Olivier" userId="2b6b8fa3-1adf-4133-8ff0-9ad8f8f39005" providerId="ADAL" clId="{8E734D9E-30F5-47AE-93E8-E44566E55D7A}" dt="2023-04-26T18:48:50.163" v="8534" actId="20577"/>
          <ac:spMkLst>
            <pc:docMk/>
            <pc:sldMk cId="423915905" sldId="273"/>
            <ac:spMk id="3" creationId="{46B05C71-9885-563E-685C-EAF849744A38}"/>
          </ac:spMkLst>
        </pc:spChg>
        <pc:spChg chg="mod">
          <ac:chgData name="Montiglio, Pierre-Olivier" userId="2b6b8fa3-1adf-4133-8ff0-9ad8f8f39005" providerId="ADAL" clId="{8E734D9E-30F5-47AE-93E8-E44566E55D7A}" dt="2023-04-26T18:44:21.277" v="8497" actId="1035"/>
          <ac:spMkLst>
            <pc:docMk/>
            <pc:sldMk cId="423915905" sldId="273"/>
            <ac:spMk id="5" creationId="{B75F979C-A491-424C-A516-84E947D67BBE}"/>
          </ac:spMkLst>
        </pc:spChg>
        <pc:spChg chg="add del mod">
          <ac:chgData name="Montiglio, Pierre-Olivier" userId="2b6b8fa3-1adf-4133-8ff0-9ad8f8f39005" providerId="ADAL" clId="{8E734D9E-30F5-47AE-93E8-E44566E55D7A}" dt="2023-04-26T18:48:34.661" v="8531" actId="478"/>
          <ac:spMkLst>
            <pc:docMk/>
            <pc:sldMk cId="423915905" sldId="273"/>
            <ac:spMk id="7" creationId="{172C9869-2425-37BB-F48F-A43046095FF5}"/>
          </ac:spMkLst>
        </pc:spChg>
        <pc:spChg chg="add del mod">
          <ac:chgData name="Montiglio, Pierre-Olivier" userId="2b6b8fa3-1adf-4133-8ff0-9ad8f8f39005" providerId="ADAL" clId="{8E734D9E-30F5-47AE-93E8-E44566E55D7A}" dt="2023-04-26T18:48:15.737" v="8527" actId="478"/>
          <ac:spMkLst>
            <pc:docMk/>
            <pc:sldMk cId="423915905" sldId="273"/>
            <ac:spMk id="8" creationId="{06E91D37-FA4B-41CE-DF3E-0FA62F646F99}"/>
          </ac:spMkLst>
        </pc:spChg>
        <pc:spChg chg="add del mod">
          <ac:chgData name="Montiglio, Pierre-Olivier" userId="2b6b8fa3-1adf-4133-8ff0-9ad8f8f39005" providerId="ADAL" clId="{8E734D9E-30F5-47AE-93E8-E44566E55D7A}" dt="2023-04-26T18:48:34.661" v="8531" actId="478"/>
          <ac:spMkLst>
            <pc:docMk/>
            <pc:sldMk cId="423915905" sldId="273"/>
            <ac:spMk id="9" creationId="{92D743B6-5B53-1E2C-AFE0-0C0A6C39898B}"/>
          </ac:spMkLst>
        </pc:spChg>
        <pc:spChg chg="add del mod">
          <ac:chgData name="Montiglio, Pierre-Olivier" userId="2b6b8fa3-1adf-4133-8ff0-9ad8f8f39005" providerId="ADAL" clId="{8E734D9E-30F5-47AE-93E8-E44566E55D7A}" dt="2023-04-26T18:48:15.737" v="8527" actId="478"/>
          <ac:spMkLst>
            <pc:docMk/>
            <pc:sldMk cId="423915905" sldId="273"/>
            <ac:spMk id="10" creationId="{497DF1CA-96B2-DAD0-D40D-258B44317C8D}"/>
          </ac:spMkLst>
        </pc:spChg>
        <pc:picChg chg="add mod">
          <ac:chgData name="Montiglio, Pierre-Olivier" userId="2b6b8fa3-1adf-4133-8ff0-9ad8f8f39005" providerId="ADAL" clId="{8E734D9E-30F5-47AE-93E8-E44566E55D7A}" dt="2023-04-13T20:21:25.059" v="6777" actId="167"/>
          <ac:picMkLst>
            <pc:docMk/>
            <pc:sldMk cId="423915905" sldId="273"/>
            <ac:picMk id="11" creationId="{4EA21EB5-73E2-4447-77DD-0996CC7B5195}"/>
          </ac:picMkLst>
        </pc:pic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48:27.793" v="8530"/>
              <pc2:cmMkLst xmlns:pc2="http://schemas.microsoft.com/office/powerpoint/2019/9/main/command">
                <pc:docMk/>
                <pc:sldMk cId="423915905" sldId="273"/>
                <pc2:cmMk id="{511A78CC-C602-4FED-BC2B-FA4319869F2C}"/>
              </pc2:cmMkLst>
            </pc226:cmChg>
            <pc226:cmChg xmlns:pc226="http://schemas.microsoft.com/office/powerpoint/2022/06/main/command" chg="mod">
              <pc226:chgData name="Montiglio, Pierre-Olivier" userId="2b6b8fa3-1adf-4133-8ff0-9ad8f8f39005" providerId="ADAL" clId="{8E734D9E-30F5-47AE-93E8-E44566E55D7A}" dt="2023-04-26T18:48:25.303" v="8529"/>
              <pc2:cmMkLst xmlns:pc2="http://schemas.microsoft.com/office/powerpoint/2019/9/main/command">
                <pc:docMk/>
                <pc:sldMk cId="423915905" sldId="273"/>
                <pc2:cmMk id="{E2BCC4E3-FBF7-409B-A0E5-944E5D3D4630}"/>
              </pc2:cmMkLst>
            </pc226:cmChg>
          </p:ext>
        </pc:extLst>
      </pc:sldChg>
      <pc:sldChg chg="addSp modSp mod">
        <pc:chgData name="Montiglio, Pierre-Olivier" userId="2b6b8fa3-1adf-4133-8ff0-9ad8f8f39005" providerId="ADAL" clId="{8E734D9E-30F5-47AE-93E8-E44566E55D7A}" dt="2023-04-26T18:45:08.300" v="8507"/>
        <pc:sldMkLst>
          <pc:docMk/>
          <pc:sldMk cId="2955988863" sldId="274"/>
        </pc:sldMkLst>
        <pc:spChg chg="mod">
          <ac:chgData name="Montiglio, Pierre-Olivier" userId="2b6b8fa3-1adf-4133-8ff0-9ad8f8f39005" providerId="ADAL" clId="{8E734D9E-30F5-47AE-93E8-E44566E55D7A}" dt="2023-04-13T20:28:42.490" v="6979"/>
          <ac:spMkLst>
            <pc:docMk/>
            <pc:sldMk cId="2955988863" sldId="274"/>
            <ac:spMk id="2" creationId="{05466031-59CD-48C7-F3BB-C608B6E7AEB2}"/>
          </ac:spMkLst>
        </pc:spChg>
        <pc:spChg chg="mod">
          <ac:chgData name="Montiglio, Pierre-Olivier" userId="2b6b8fa3-1adf-4133-8ff0-9ad8f8f39005" providerId="ADAL" clId="{8E734D9E-30F5-47AE-93E8-E44566E55D7A}" dt="2023-04-13T20:22:33.505" v="6786" actId="207"/>
          <ac:spMkLst>
            <pc:docMk/>
            <pc:sldMk cId="2955988863" sldId="274"/>
            <ac:spMk id="3" creationId="{46B05C71-9885-563E-685C-EAF849744A38}"/>
          </ac:spMkLst>
        </pc:spChg>
        <pc:spChg chg="mod">
          <ac:chgData name="Montiglio, Pierre-Olivier" userId="2b6b8fa3-1adf-4133-8ff0-9ad8f8f39005" providerId="ADAL" clId="{8E734D9E-30F5-47AE-93E8-E44566E55D7A}" dt="2023-04-13T20:22:22.980" v="6785" actId="207"/>
          <ac:spMkLst>
            <pc:docMk/>
            <pc:sldMk cId="2955988863" sldId="274"/>
            <ac:spMk id="4" creationId="{82ED5BC3-FCE0-DB00-EB2B-E1EF0D87FCF4}"/>
          </ac:spMkLst>
        </pc:spChg>
        <pc:spChg chg="mod">
          <ac:chgData name="Montiglio, Pierre-Olivier" userId="2b6b8fa3-1adf-4133-8ff0-9ad8f8f39005" providerId="ADAL" clId="{8E734D9E-30F5-47AE-93E8-E44566E55D7A}" dt="2023-04-26T18:45:08.300" v="8507"/>
          <ac:spMkLst>
            <pc:docMk/>
            <pc:sldMk cId="2955988863" sldId="274"/>
            <ac:spMk id="5" creationId="{B75F979C-A491-424C-A516-84E947D67BBE}"/>
          </ac:spMkLst>
        </pc:spChg>
        <pc:spChg chg="mod">
          <ac:chgData name="Montiglio, Pierre-Olivier" userId="2b6b8fa3-1adf-4133-8ff0-9ad8f8f39005" providerId="ADAL" clId="{8E734D9E-30F5-47AE-93E8-E44566E55D7A}" dt="2023-04-13T20:22:22.980" v="6785" actId="207"/>
          <ac:spMkLst>
            <pc:docMk/>
            <pc:sldMk cId="2955988863" sldId="274"/>
            <ac:spMk id="6" creationId="{AE9EC12B-C5DC-17B8-E5DF-20FA0563B326}"/>
          </ac:spMkLst>
        </pc:spChg>
        <pc:spChg chg="mod">
          <ac:chgData name="Montiglio, Pierre-Olivier" userId="2b6b8fa3-1adf-4133-8ff0-9ad8f8f39005" providerId="ADAL" clId="{8E734D9E-30F5-47AE-93E8-E44566E55D7A}" dt="2023-04-13T20:22:33.505" v="6786" actId="207"/>
          <ac:spMkLst>
            <pc:docMk/>
            <pc:sldMk cId="2955988863" sldId="274"/>
            <ac:spMk id="23" creationId="{29600DE7-8347-6FF0-4D48-2354FC1BCA2E}"/>
          </ac:spMkLst>
        </pc:spChg>
        <pc:spChg chg="mod">
          <ac:chgData name="Montiglio, Pierre-Olivier" userId="2b6b8fa3-1adf-4133-8ff0-9ad8f8f39005" providerId="ADAL" clId="{8E734D9E-30F5-47AE-93E8-E44566E55D7A}" dt="2023-04-13T20:22:33.505" v="6786" actId="207"/>
          <ac:spMkLst>
            <pc:docMk/>
            <pc:sldMk cId="2955988863" sldId="274"/>
            <ac:spMk id="24" creationId="{E8236A01-8EAB-55BD-AD7E-A2440E832187}"/>
          </ac:spMkLst>
        </pc:spChg>
        <pc:spChg chg="mod">
          <ac:chgData name="Montiglio, Pierre-Olivier" userId="2b6b8fa3-1adf-4133-8ff0-9ad8f8f39005" providerId="ADAL" clId="{8E734D9E-30F5-47AE-93E8-E44566E55D7A}" dt="2023-04-13T20:23:02.234" v="6787" actId="1582"/>
          <ac:spMkLst>
            <pc:docMk/>
            <pc:sldMk cId="2955988863" sldId="274"/>
            <ac:spMk id="41" creationId="{ED9ACF96-C8E2-A26C-27B6-D40A1976AD7D}"/>
          </ac:spMkLst>
        </pc:spChg>
        <pc:spChg chg="mod">
          <ac:chgData name="Montiglio, Pierre-Olivier" userId="2b6b8fa3-1adf-4133-8ff0-9ad8f8f39005" providerId="ADAL" clId="{8E734D9E-30F5-47AE-93E8-E44566E55D7A}" dt="2023-04-13T20:23:02.234" v="6787" actId="1582"/>
          <ac:spMkLst>
            <pc:docMk/>
            <pc:sldMk cId="2955988863" sldId="274"/>
            <ac:spMk id="42" creationId="{2CE83447-9034-E44D-BFDD-A919C040C077}"/>
          </ac:spMkLst>
        </pc:spChg>
        <pc:spChg chg="mod">
          <ac:chgData name="Montiglio, Pierre-Olivier" userId="2b6b8fa3-1adf-4133-8ff0-9ad8f8f39005" providerId="ADAL" clId="{8E734D9E-30F5-47AE-93E8-E44566E55D7A}" dt="2023-04-13T20:22:33.505" v="6786" actId="207"/>
          <ac:spMkLst>
            <pc:docMk/>
            <pc:sldMk cId="2955988863" sldId="274"/>
            <ac:spMk id="45" creationId="{AC0E039A-E052-CEF3-E86C-B35EA2D7B203}"/>
          </ac:spMkLst>
        </pc:spChg>
        <pc:spChg chg="mod">
          <ac:chgData name="Montiglio, Pierre-Olivier" userId="2b6b8fa3-1adf-4133-8ff0-9ad8f8f39005" providerId="ADAL" clId="{8E734D9E-30F5-47AE-93E8-E44566E55D7A}" dt="2023-04-13T20:23:02.234" v="6787" actId="1582"/>
          <ac:spMkLst>
            <pc:docMk/>
            <pc:sldMk cId="2955988863" sldId="274"/>
            <ac:spMk id="46" creationId="{497CCD33-F4DA-AF02-546F-B8BE73FBB157}"/>
          </ac:spMkLst>
        </pc:spChg>
        <pc:spChg chg="mod">
          <ac:chgData name="Montiglio, Pierre-Olivier" userId="2b6b8fa3-1adf-4133-8ff0-9ad8f8f39005" providerId="ADAL" clId="{8E734D9E-30F5-47AE-93E8-E44566E55D7A}" dt="2023-04-13T20:22:33.505" v="6786" actId="207"/>
          <ac:spMkLst>
            <pc:docMk/>
            <pc:sldMk cId="2955988863" sldId="274"/>
            <ac:spMk id="48" creationId="{622FD59D-B8E8-7466-2A3E-C91F9F03B91F}"/>
          </ac:spMkLst>
        </pc:spChg>
        <pc:spChg chg="mod">
          <ac:chgData name="Montiglio, Pierre-Olivier" userId="2b6b8fa3-1adf-4133-8ff0-9ad8f8f39005" providerId="ADAL" clId="{8E734D9E-30F5-47AE-93E8-E44566E55D7A}" dt="2023-04-13T20:23:02.234" v="6787" actId="1582"/>
          <ac:spMkLst>
            <pc:docMk/>
            <pc:sldMk cId="2955988863" sldId="274"/>
            <ac:spMk id="49" creationId="{51816821-8C2E-28FE-F3DA-A9CEABFFE84A}"/>
          </ac:spMkLst>
        </pc:spChg>
        <pc:spChg chg="mod">
          <ac:chgData name="Montiglio, Pierre-Olivier" userId="2b6b8fa3-1adf-4133-8ff0-9ad8f8f39005" providerId="ADAL" clId="{8E734D9E-30F5-47AE-93E8-E44566E55D7A}" dt="2023-04-13T20:22:33.505" v="6786" actId="207"/>
          <ac:spMkLst>
            <pc:docMk/>
            <pc:sldMk cId="2955988863" sldId="274"/>
            <ac:spMk id="52" creationId="{441F1F03-9D42-4749-D22C-96940566D239}"/>
          </ac:spMkLst>
        </pc:spChg>
        <pc:spChg chg="mod">
          <ac:chgData name="Montiglio, Pierre-Olivier" userId="2b6b8fa3-1adf-4133-8ff0-9ad8f8f39005" providerId="ADAL" clId="{8E734D9E-30F5-47AE-93E8-E44566E55D7A}" dt="2023-04-13T20:22:33.505" v="6786" actId="207"/>
          <ac:spMkLst>
            <pc:docMk/>
            <pc:sldMk cId="2955988863" sldId="274"/>
            <ac:spMk id="53" creationId="{D276C4E6-9849-D54E-7A17-AEAC2115E79E}"/>
          </ac:spMkLst>
        </pc:spChg>
        <pc:spChg chg="mod">
          <ac:chgData name="Montiglio, Pierre-Olivier" userId="2b6b8fa3-1adf-4133-8ff0-9ad8f8f39005" providerId="ADAL" clId="{8E734D9E-30F5-47AE-93E8-E44566E55D7A}" dt="2023-04-13T20:22:33.505" v="6786" actId="207"/>
          <ac:spMkLst>
            <pc:docMk/>
            <pc:sldMk cId="2955988863" sldId="274"/>
            <ac:spMk id="54" creationId="{EFCAE4CA-02F1-C75D-86AD-087794E167FA}"/>
          </ac:spMkLst>
        </pc:spChg>
        <pc:picChg chg="add mod">
          <ac:chgData name="Montiglio, Pierre-Olivier" userId="2b6b8fa3-1adf-4133-8ff0-9ad8f8f39005" providerId="ADAL" clId="{8E734D9E-30F5-47AE-93E8-E44566E55D7A}" dt="2023-04-13T20:22:33.505" v="6786" actId="207"/>
          <ac:picMkLst>
            <pc:docMk/>
            <pc:sldMk cId="2955988863" sldId="274"/>
            <ac:picMk id="7" creationId="{4D8542A0-041A-6F4E-FDC3-905DEFC32217}"/>
          </ac:picMkLst>
        </pc:picChg>
        <pc:cxnChg chg="mod">
          <ac:chgData name="Montiglio, Pierre-Olivier" userId="2b6b8fa3-1adf-4133-8ff0-9ad8f8f39005" providerId="ADAL" clId="{8E734D9E-30F5-47AE-93E8-E44566E55D7A}" dt="2023-04-13T20:22:33.505" v="6786" actId="207"/>
          <ac:cxnSpMkLst>
            <pc:docMk/>
            <pc:sldMk cId="2955988863" sldId="274"/>
            <ac:cxnSpMk id="8" creationId="{4571F922-FBCE-00C4-4D7E-524FB69CB3AB}"/>
          </ac:cxnSpMkLst>
        </pc:cxnChg>
        <pc:cxnChg chg="mod">
          <ac:chgData name="Montiglio, Pierre-Olivier" userId="2b6b8fa3-1adf-4133-8ff0-9ad8f8f39005" providerId="ADAL" clId="{8E734D9E-30F5-47AE-93E8-E44566E55D7A}" dt="2023-04-13T20:22:33.505" v="6786" actId="207"/>
          <ac:cxnSpMkLst>
            <pc:docMk/>
            <pc:sldMk cId="2955988863" sldId="274"/>
            <ac:cxnSpMk id="9" creationId="{A48E910D-B884-1373-FD99-966AF20203E1}"/>
          </ac:cxnSpMkLst>
        </pc:cxnChg>
        <pc:cxnChg chg="mod">
          <ac:chgData name="Montiglio, Pierre-Olivier" userId="2b6b8fa3-1adf-4133-8ff0-9ad8f8f39005" providerId="ADAL" clId="{8E734D9E-30F5-47AE-93E8-E44566E55D7A}" dt="2023-04-13T20:22:33.505" v="6786" actId="207"/>
          <ac:cxnSpMkLst>
            <pc:docMk/>
            <pc:sldMk cId="2955988863" sldId="274"/>
            <ac:cxnSpMk id="13" creationId="{41EE4D03-B484-9F9E-5527-76368B5F7F55}"/>
          </ac:cxnSpMkLst>
        </pc:cxnChg>
        <pc:cxnChg chg="mod">
          <ac:chgData name="Montiglio, Pierre-Olivier" userId="2b6b8fa3-1adf-4133-8ff0-9ad8f8f39005" providerId="ADAL" clId="{8E734D9E-30F5-47AE-93E8-E44566E55D7A}" dt="2023-04-13T20:22:33.505" v="6786" actId="207"/>
          <ac:cxnSpMkLst>
            <pc:docMk/>
            <pc:sldMk cId="2955988863" sldId="274"/>
            <ac:cxnSpMk id="14" creationId="{BD60CAA8-ECB0-92C8-293E-52EAC2E33095}"/>
          </ac:cxnSpMkLst>
        </pc:cxnChg>
        <pc:cxnChg chg="mod">
          <ac:chgData name="Montiglio, Pierre-Olivier" userId="2b6b8fa3-1adf-4133-8ff0-9ad8f8f39005" providerId="ADAL" clId="{8E734D9E-30F5-47AE-93E8-E44566E55D7A}" dt="2023-04-13T20:22:33.505" v="6786" actId="207"/>
          <ac:cxnSpMkLst>
            <pc:docMk/>
            <pc:sldMk cId="2955988863" sldId="274"/>
            <ac:cxnSpMk id="17" creationId="{57F44DD4-29AC-01A5-2E99-7DDDC85D9A4F}"/>
          </ac:cxnSpMkLst>
        </pc:cxnChg>
        <pc:cxnChg chg="mod">
          <ac:chgData name="Montiglio, Pierre-Olivier" userId="2b6b8fa3-1adf-4133-8ff0-9ad8f8f39005" providerId="ADAL" clId="{8E734D9E-30F5-47AE-93E8-E44566E55D7A}" dt="2023-04-13T20:22:33.505" v="6786" actId="207"/>
          <ac:cxnSpMkLst>
            <pc:docMk/>
            <pc:sldMk cId="2955988863" sldId="274"/>
            <ac:cxnSpMk id="20" creationId="{1E9F0145-21A5-7C4A-FCDE-1793EBEFD2AF}"/>
          </ac:cxnSpMkLst>
        </pc:cxnChg>
        <pc:cxnChg chg="mod">
          <ac:chgData name="Montiglio, Pierre-Olivier" userId="2b6b8fa3-1adf-4133-8ff0-9ad8f8f39005" providerId="ADAL" clId="{8E734D9E-30F5-47AE-93E8-E44566E55D7A}" dt="2023-04-13T20:22:33.505" v="6786" actId="207"/>
          <ac:cxnSpMkLst>
            <pc:docMk/>
            <pc:sldMk cId="2955988863" sldId="274"/>
            <ac:cxnSpMk id="30" creationId="{F9712045-BD6C-1754-E0BD-6C76A384C74F}"/>
          </ac:cxnSpMkLst>
        </pc:cxnChg>
        <pc:cxnChg chg="mod">
          <ac:chgData name="Montiglio, Pierre-Olivier" userId="2b6b8fa3-1adf-4133-8ff0-9ad8f8f39005" providerId="ADAL" clId="{8E734D9E-30F5-47AE-93E8-E44566E55D7A}" dt="2023-04-13T20:22:33.505" v="6786" actId="207"/>
          <ac:cxnSpMkLst>
            <pc:docMk/>
            <pc:sldMk cId="2955988863" sldId="274"/>
            <ac:cxnSpMk id="43" creationId="{99E843D0-02B0-50BD-8C09-62C4ADB99C09}"/>
          </ac:cxnSpMkLst>
        </pc:cxnChg>
        <pc:cxnChg chg="mod">
          <ac:chgData name="Montiglio, Pierre-Olivier" userId="2b6b8fa3-1adf-4133-8ff0-9ad8f8f39005" providerId="ADAL" clId="{8E734D9E-30F5-47AE-93E8-E44566E55D7A}" dt="2023-04-13T20:22:33.505" v="6786" actId="207"/>
          <ac:cxnSpMkLst>
            <pc:docMk/>
            <pc:sldMk cId="2955988863" sldId="274"/>
            <ac:cxnSpMk id="44" creationId="{38959C92-D014-6DB9-F5D5-0994C55F7C92}"/>
          </ac:cxnSpMkLst>
        </pc:cxnChg>
      </pc:sldChg>
      <pc:sldChg chg="addSp modSp mod">
        <pc:chgData name="Montiglio, Pierre-Olivier" userId="2b6b8fa3-1adf-4133-8ff0-9ad8f8f39005" providerId="ADAL" clId="{8E734D9E-30F5-47AE-93E8-E44566E55D7A}" dt="2023-04-26T18:45:11.402" v="8508"/>
        <pc:sldMkLst>
          <pc:docMk/>
          <pc:sldMk cId="4223790480" sldId="275"/>
        </pc:sldMkLst>
        <pc:spChg chg="mod">
          <ac:chgData name="Montiglio, Pierre-Olivier" userId="2b6b8fa3-1adf-4133-8ff0-9ad8f8f39005" providerId="ADAL" clId="{8E734D9E-30F5-47AE-93E8-E44566E55D7A}" dt="2023-04-13T20:28:56.105" v="6980"/>
          <ac:spMkLst>
            <pc:docMk/>
            <pc:sldMk cId="4223790480" sldId="275"/>
            <ac:spMk id="2" creationId="{05466031-59CD-48C7-F3BB-C608B6E7AEB2}"/>
          </ac:spMkLst>
        </pc:spChg>
        <pc:spChg chg="mod ord">
          <ac:chgData name="Montiglio, Pierre-Olivier" userId="2b6b8fa3-1adf-4133-8ff0-9ad8f8f39005" providerId="ADAL" clId="{8E734D9E-30F5-47AE-93E8-E44566E55D7A}" dt="2023-04-13T20:23:24.659" v="6791" actId="207"/>
          <ac:spMkLst>
            <pc:docMk/>
            <pc:sldMk cId="4223790480" sldId="275"/>
            <ac:spMk id="3" creationId="{46B05C71-9885-563E-685C-EAF849744A38}"/>
          </ac:spMkLst>
        </pc:spChg>
        <pc:spChg chg="mod">
          <ac:chgData name="Montiglio, Pierre-Olivier" userId="2b6b8fa3-1adf-4133-8ff0-9ad8f8f39005" providerId="ADAL" clId="{8E734D9E-30F5-47AE-93E8-E44566E55D7A}" dt="2023-04-26T18:45:11.402" v="8508"/>
          <ac:spMkLst>
            <pc:docMk/>
            <pc:sldMk cId="4223790480" sldId="275"/>
            <ac:spMk id="5" creationId="{B75F979C-A491-424C-A516-84E947D67BBE}"/>
          </ac:spMkLst>
        </pc:spChg>
        <pc:spChg chg="mod">
          <ac:chgData name="Montiglio, Pierre-Olivier" userId="2b6b8fa3-1adf-4133-8ff0-9ad8f8f39005" providerId="ADAL" clId="{8E734D9E-30F5-47AE-93E8-E44566E55D7A}" dt="2023-04-13T20:23:20.144" v="6790" actId="207"/>
          <ac:spMkLst>
            <pc:docMk/>
            <pc:sldMk cId="4223790480" sldId="275"/>
            <ac:spMk id="19" creationId="{7FDF0BAD-F698-9AD3-CBB9-A07016D46CDE}"/>
          </ac:spMkLst>
        </pc:spChg>
        <pc:spChg chg="mod">
          <ac:chgData name="Montiglio, Pierre-Olivier" userId="2b6b8fa3-1adf-4133-8ff0-9ad8f8f39005" providerId="ADAL" clId="{8E734D9E-30F5-47AE-93E8-E44566E55D7A}" dt="2023-04-13T20:23:20.144" v="6790" actId="207"/>
          <ac:spMkLst>
            <pc:docMk/>
            <pc:sldMk cId="4223790480" sldId="275"/>
            <ac:spMk id="41" creationId="{ED9ACF96-C8E2-A26C-27B6-D40A1976AD7D}"/>
          </ac:spMkLst>
        </pc:spChg>
        <pc:spChg chg="mod">
          <ac:chgData name="Montiglio, Pierre-Olivier" userId="2b6b8fa3-1adf-4133-8ff0-9ad8f8f39005" providerId="ADAL" clId="{8E734D9E-30F5-47AE-93E8-E44566E55D7A}" dt="2023-04-13T20:23:20.144" v="6790" actId="207"/>
          <ac:spMkLst>
            <pc:docMk/>
            <pc:sldMk cId="4223790480" sldId="275"/>
            <ac:spMk id="45" creationId="{AC0E039A-E052-CEF3-E86C-B35EA2D7B203}"/>
          </ac:spMkLst>
        </pc:spChg>
        <pc:spChg chg="mod">
          <ac:chgData name="Montiglio, Pierre-Olivier" userId="2b6b8fa3-1adf-4133-8ff0-9ad8f8f39005" providerId="ADAL" clId="{8E734D9E-30F5-47AE-93E8-E44566E55D7A}" dt="2023-04-13T20:23:20.144" v="6790" actId="207"/>
          <ac:spMkLst>
            <pc:docMk/>
            <pc:sldMk cId="4223790480" sldId="275"/>
            <ac:spMk id="53" creationId="{D276C4E6-9849-D54E-7A17-AEAC2115E79E}"/>
          </ac:spMkLst>
        </pc:spChg>
        <pc:spChg chg="mod">
          <ac:chgData name="Montiglio, Pierre-Olivier" userId="2b6b8fa3-1adf-4133-8ff0-9ad8f8f39005" providerId="ADAL" clId="{8E734D9E-30F5-47AE-93E8-E44566E55D7A}" dt="2023-04-13T20:23:20.144" v="6790" actId="207"/>
          <ac:spMkLst>
            <pc:docMk/>
            <pc:sldMk cId="4223790480" sldId="275"/>
            <ac:spMk id="54" creationId="{EFCAE4CA-02F1-C75D-86AD-087794E167FA}"/>
          </ac:spMkLst>
        </pc:spChg>
        <pc:picChg chg="add mod">
          <ac:chgData name="Montiglio, Pierre-Olivier" userId="2b6b8fa3-1adf-4133-8ff0-9ad8f8f39005" providerId="ADAL" clId="{8E734D9E-30F5-47AE-93E8-E44566E55D7A}" dt="2023-04-13T20:23:11.503" v="6789" actId="167"/>
          <ac:picMkLst>
            <pc:docMk/>
            <pc:sldMk cId="4223790480" sldId="275"/>
            <ac:picMk id="13" creationId="{C50FC53F-00BD-E7D6-792C-58D07B9D3831}"/>
          </ac:picMkLst>
        </pc:picChg>
        <pc:cxnChg chg="mod">
          <ac:chgData name="Montiglio, Pierre-Olivier" userId="2b6b8fa3-1adf-4133-8ff0-9ad8f8f39005" providerId="ADAL" clId="{8E734D9E-30F5-47AE-93E8-E44566E55D7A}" dt="2023-04-13T20:23:20.144" v="6790" actId="207"/>
          <ac:cxnSpMkLst>
            <pc:docMk/>
            <pc:sldMk cId="4223790480" sldId="275"/>
            <ac:cxnSpMk id="7" creationId="{40A4C777-DB74-7E51-C0FB-05A83312C3EC}"/>
          </ac:cxnSpMkLst>
        </pc:cxnChg>
        <pc:cxnChg chg="mod">
          <ac:chgData name="Montiglio, Pierre-Olivier" userId="2b6b8fa3-1adf-4133-8ff0-9ad8f8f39005" providerId="ADAL" clId="{8E734D9E-30F5-47AE-93E8-E44566E55D7A}" dt="2023-04-13T20:23:20.144" v="6790" actId="207"/>
          <ac:cxnSpMkLst>
            <pc:docMk/>
            <pc:sldMk cId="4223790480" sldId="275"/>
            <ac:cxnSpMk id="8" creationId="{4571F922-FBCE-00C4-4D7E-524FB69CB3AB}"/>
          </ac:cxnSpMkLst>
        </pc:cxnChg>
        <pc:cxnChg chg="mod">
          <ac:chgData name="Montiglio, Pierre-Olivier" userId="2b6b8fa3-1adf-4133-8ff0-9ad8f8f39005" providerId="ADAL" clId="{8E734D9E-30F5-47AE-93E8-E44566E55D7A}" dt="2023-04-13T20:23:20.144" v="6790" actId="207"/>
          <ac:cxnSpMkLst>
            <pc:docMk/>
            <pc:sldMk cId="4223790480" sldId="275"/>
            <ac:cxnSpMk id="9" creationId="{A48E910D-B884-1373-FD99-966AF20203E1}"/>
          </ac:cxnSpMkLst>
        </pc:cxnChg>
        <pc:cxnChg chg="mod">
          <ac:chgData name="Montiglio, Pierre-Olivier" userId="2b6b8fa3-1adf-4133-8ff0-9ad8f8f39005" providerId="ADAL" clId="{8E734D9E-30F5-47AE-93E8-E44566E55D7A}" dt="2023-04-13T20:23:20.144" v="6790" actId="207"/>
          <ac:cxnSpMkLst>
            <pc:docMk/>
            <pc:sldMk cId="4223790480" sldId="275"/>
            <ac:cxnSpMk id="10" creationId="{0017527C-73BC-FC38-325E-5D5D2D0C8B65}"/>
          </ac:cxnSpMkLst>
        </pc:cxnChg>
        <pc:cxnChg chg="mod">
          <ac:chgData name="Montiglio, Pierre-Olivier" userId="2b6b8fa3-1adf-4133-8ff0-9ad8f8f39005" providerId="ADAL" clId="{8E734D9E-30F5-47AE-93E8-E44566E55D7A}" dt="2023-04-13T20:23:20.144" v="6790" actId="207"/>
          <ac:cxnSpMkLst>
            <pc:docMk/>
            <pc:sldMk cId="4223790480" sldId="275"/>
            <ac:cxnSpMk id="11" creationId="{64D22903-6490-371F-ABC2-0B2D0E89CFC6}"/>
          </ac:cxnSpMkLst>
        </pc:cxnChg>
        <pc:cxnChg chg="mod">
          <ac:chgData name="Montiglio, Pierre-Olivier" userId="2b6b8fa3-1adf-4133-8ff0-9ad8f8f39005" providerId="ADAL" clId="{8E734D9E-30F5-47AE-93E8-E44566E55D7A}" dt="2023-04-13T20:23:20.144" v="6790" actId="207"/>
          <ac:cxnSpMkLst>
            <pc:docMk/>
            <pc:sldMk cId="4223790480" sldId="275"/>
            <ac:cxnSpMk id="12" creationId="{B94223C2-E388-01D2-B96B-59AD4A93538A}"/>
          </ac:cxnSpMkLst>
        </pc:cxnChg>
        <pc:cxnChg chg="mod">
          <ac:chgData name="Montiglio, Pierre-Olivier" userId="2b6b8fa3-1adf-4133-8ff0-9ad8f8f39005" providerId="ADAL" clId="{8E734D9E-30F5-47AE-93E8-E44566E55D7A}" dt="2023-04-13T20:23:20.144" v="6790" actId="207"/>
          <ac:cxnSpMkLst>
            <pc:docMk/>
            <pc:sldMk cId="4223790480" sldId="275"/>
            <ac:cxnSpMk id="15" creationId="{D7713FC4-AE0B-838D-FB72-C322F403CBD4}"/>
          </ac:cxnSpMkLst>
        </pc:cxnChg>
        <pc:cxnChg chg="mod">
          <ac:chgData name="Montiglio, Pierre-Olivier" userId="2b6b8fa3-1adf-4133-8ff0-9ad8f8f39005" providerId="ADAL" clId="{8E734D9E-30F5-47AE-93E8-E44566E55D7A}" dt="2023-04-13T20:23:20.144" v="6790" actId="207"/>
          <ac:cxnSpMkLst>
            <pc:docMk/>
            <pc:sldMk cId="4223790480" sldId="275"/>
            <ac:cxnSpMk id="30" creationId="{F9712045-BD6C-1754-E0BD-6C76A384C74F}"/>
          </ac:cxnSpMkLst>
        </pc:cxnChg>
      </pc:sldChg>
      <pc:sldChg chg="addSp modSp mod">
        <pc:chgData name="Montiglio, Pierre-Olivier" userId="2b6b8fa3-1adf-4133-8ff0-9ad8f8f39005" providerId="ADAL" clId="{8E734D9E-30F5-47AE-93E8-E44566E55D7A}" dt="2023-04-26T18:45:15.546" v="8509"/>
        <pc:sldMkLst>
          <pc:docMk/>
          <pc:sldMk cId="2231389075" sldId="276"/>
        </pc:sldMkLst>
        <pc:spChg chg="mod">
          <ac:chgData name="Montiglio, Pierre-Olivier" userId="2b6b8fa3-1adf-4133-8ff0-9ad8f8f39005" providerId="ADAL" clId="{8E734D9E-30F5-47AE-93E8-E44566E55D7A}" dt="2023-04-13T20:29:01.380" v="6981"/>
          <ac:spMkLst>
            <pc:docMk/>
            <pc:sldMk cId="2231389075" sldId="276"/>
            <ac:spMk id="2" creationId="{05466031-59CD-48C7-F3BB-C608B6E7AEB2}"/>
          </ac:spMkLst>
        </pc:spChg>
        <pc:spChg chg="mod">
          <ac:chgData name="Montiglio, Pierre-Olivier" userId="2b6b8fa3-1adf-4133-8ff0-9ad8f8f39005" providerId="ADAL" clId="{8E734D9E-30F5-47AE-93E8-E44566E55D7A}" dt="2023-04-13T20:25:36.668" v="6906" actId="207"/>
          <ac:spMkLst>
            <pc:docMk/>
            <pc:sldMk cId="2231389075" sldId="276"/>
            <ac:spMk id="3" creationId="{46B05C71-9885-563E-685C-EAF849744A38}"/>
          </ac:spMkLst>
        </pc:spChg>
        <pc:spChg chg="mod">
          <ac:chgData name="Montiglio, Pierre-Olivier" userId="2b6b8fa3-1adf-4133-8ff0-9ad8f8f39005" providerId="ADAL" clId="{8E734D9E-30F5-47AE-93E8-E44566E55D7A}" dt="2023-04-26T18:45:15.546" v="8509"/>
          <ac:spMkLst>
            <pc:docMk/>
            <pc:sldMk cId="2231389075" sldId="276"/>
            <ac:spMk id="5" creationId="{B75F979C-A491-424C-A516-84E947D67BBE}"/>
          </ac:spMkLst>
        </pc:spChg>
        <pc:spChg chg="mod">
          <ac:chgData name="Montiglio, Pierre-Olivier" userId="2b6b8fa3-1adf-4133-8ff0-9ad8f8f39005" providerId="ADAL" clId="{8E734D9E-30F5-47AE-93E8-E44566E55D7A}" dt="2023-04-13T20:25:36.668" v="6906" actId="207"/>
          <ac:spMkLst>
            <pc:docMk/>
            <pc:sldMk cId="2231389075" sldId="276"/>
            <ac:spMk id="26" creationId="{A3E6D868-200C-3D3B-6BF3-220DE8A99E05}"/>
          </ac:spMkLst>
        </pc:spChg>
        <pc:spChg chg="mod">
          <ac:chgData name="Montiglio, Pierre-Olivier" userId="2b6b8fa3-1adf-4133-8ff0-9ad8f8f39005" providerId="ADAL" clId="{8E734D9E-30F5-47AE-93E8-E44566E55D7A}" dt="2023-04-13T20:25:36.668" v="6906" actId="207"/>
          <ac:spMkLst>
            <pc:docMk/>
            <pc:sldMk cId="2231389075" sldId="276"/>
            <ac:spMk id="27" creationId="{3B8E5F07-BA7D-AEC3-40A2-CC6D579CAA6D}"/>
          </ac:spMkLst>
        </pc:spChg>
        <pc:spChg chg="mod">
          <ac:chgData name="Montiglio, Pierre-Olivier" userId="2b6b8fa3-1adf-4133-8ff0-9ad8f8f39005" providerId="ADAL" clId="{8E734D9E-30F5-47AE-93E8-E44566E55D7A}" dt="2023-04-13T20:25:44.649" v="6907" actId="1582"/>
          <ac:spMkLst>
            <pc:docMk/>
            <pc:sldMk cId="2231389075" sldId="276"/>
            <ac:spMk id="41" creationId="{ED9ACF96-C8E2-A26C-27B6-D40A1976AD7D}"/>
          </ac:spMkLst>
        </pc:spChg>
        <pc:spChg chg="mod">
          <ac:chgData name="Montiglio, Pierre-Olivier" userId="2b6b8fa3-1adf-4133-8ff0-9ad8f8f39005" providerId="ADAL" clId="{8E734D9E-30F5-47AE-93E8-E44566E55D7A}" dt="2023-04-13T20:25:36.668" v="6906" actId="207"/>
          <ac:spMkLst>
            <pc:docMk/>
            <pc:sldMk cId="2231389075" sldId="276"/>
            <ac:spMk id="45" creationId="{AC0E039A-E052-CEF3-E86C-B35EA2D7B203}"/>
          </ac:spMkLst>
        </pc:spChg>
        <pc:spChg chg="mod">
          <ac:chgData name="Montiglio, Pierre-Olivier" userId="2b6b8fa3-1adf-4133-8ff0-9ad8f8f39005" providerId="ADAL" clId="{8E734D9E-30F5-47AE-93E8-E44566E55D7A}" dt="2023-04-13T20:25:36.668" v="6906" actId="207"/>
          <ac:spMkLst>
            <pc:docMk/>
            <pc:sldMk cId="2231389075" sldId="276"/>
            <ac:spMk id="52" creationId="{441F1F03-9D42-4749-D22C-96940566D239}"/>
          </ac:spMkLst>
        </pc:spChg>
        <pc:spChg chg="mod">
          <ac:chgData name="Montiglio, Pierre-Olivier" userId="2b6b8fa3-1adf-4133-8ff0-9ad8f8f39005" providerId="ADAL" clId="{8E734D9E-30F5-47AE-93E8-E44566E55D7A}" dt="2023-04-13T20:25:36.668" v="6906" actId="207"/>
          <ac:spMkLst>
            <pc:docMk/>
            <pc:sldMk cId="2231389075" sldId="276"/>
            <ac:spMk id="53" creationId="{D276C4E6-9849-D54E-7A17-AEAC2115E79E}"/>
          </ac:spMkLst>
        </pc:spChg>
        <pc:picChg chg="add mod">
          <ac:chgData name="Montiglio, Pierre-Olivier" userId="2b6b8fa3-1adf-4133-8ff0-9ad8f8f39005" providerId="ADAL" clId="{8E734D9E-30F5-47AE-93E8-E44566E55D7A}" dt="2023-04-13T20:25:31.305" v="6905" actId="167"/>
          <ac:picMkLst>
            <pc:docMk/>
            <pc:sldMk cId="2231389075" sldId="276"/>
            <ac:picMk id="13" creationId="{951FAD6B-CEC5-8BC1-7BBD-6146B89D01EB}"/>
          </ac:picMkLst>
        </pc:picChg>
        <pc:cxnChg chg="mod">
          <ac:chgData name="Montiglio, Pierre-Olivier" userId="2b6b8fa3-1adf-4133-8ff0-9ad8f8f39005" providerId="ADAL" clId="{8E734D9E-30F5-47AE-93E8-E44566E55D7A}" dt="2023-04-13T20:25:36.668" v="6906" actId="207"/>
          <ac:cxnSpMkLst>
            <pc:docMk/>
            <pc:sldMk cId="2231389075" sldId="276"/>
            <ac:cxnSpMk id="7" creationId="{40A4C777-DB74-7E51-C0FB-05A83312C3EC}"/>
          </ac:cxnSpMkLst>
        </pc:cxnChg>
        <pc:cxnChg chg="mod">
          <ac:chgData name="Montiglio, Pierre-Olivier" userId="2b6b8fa3-1adf-4133-8ff0-9ad8f8f39005" providerId="ADAL" clId="{8E734D9E-30F5-47AE-93E8-E44566E55D7A}" dt="2023-04-13T20:25:36.668" v="6906" actId="207"/>
          <ac:cxnSpMkLst>
            <pc:docMk/>
            <pc:sldMk cId="2231389075" sldId="276"/>
            <ac:cxnSpMk id="8" creationId="{4571F922-FBCE-00C4-4D7E-524FB69CB3AB}"/>
          </ac:cxnSpMkLst>
        </pc:cxnChg>
        <pc:cxnChg chg="mod">
          <ac:chgData name="Montiglio, Pierre-Olivier" userId="2b6b8fa3-1adf-4133-8ff0-9ad8f8f39005" providerId="ADAL" clId="{8E734D9E-30F5-47AE-93E8-E44566E55D7A}" dt="2023-04-13T20:25:36.668" v="6906" actId="207"/>
          <ac:cxnSpMkLst>
            <pc:docMk/>
            <pc:sldMk cId="2231389075" sldId="276"/>
            <ac:cxnSpMk id="9" creationId="{A48E910D-B884-1373-FD99-966AF20203E1}"/>
          </ac:cxnSpMkLst>
        </pc:cxnChg>
        <pc:cxnChg chg="mod">
          <ac:chgData name="Montiglio, Pierre-Olivier" userId="2b6b8fa3-1adf-4133-8ff0-9ad8f8f39005" providerId="ADAL" clId="{8E734D9E-30F5-47AE-93E8-E44566E55D7A}" dt="2023-04-13T20:25:36.668" v="6906" actId="207"/>
          <ac:cxnSpMkLst>
            <pc:docMk/>
            <pc:sldMk cId="2231389075" sldId="276"/>
            <ac:cxnSpMk id="10" creationId="{0017527C-73BC-FC38-325E-5D5D2D0C8B65}"/>
          </ac:cxnSpMkLst>
        </pc:cxnChg>
        <pc:cxnChg chg="mod">
          <ac:chgData name="Montiglio, Pierre-Olivier" userId="2b6b8fa3-1adf-4133-8ff0-9ad8f8f39005" providerId="ADAL" clId="{8E734D9E-30F5-47AE-93E8-E44566E55D7A}" dt="2023-04-13T20:25:36.668" v="6906" actId="207"/>
          <ac:cxnSpMkLst>
            <pc:docMk/>
            <pc:sldMk cId="2231389075" sldId="276"/>
            <ac:cxnSpMk id="11" creationId="{64D22903-6490-371F-ABC2-0B2D0E89CFC6}"/>
          </ac:cxnSpMkLst>
        </pc:cxnChg>
        <pc:cxnChg chg="mod">
          <ac:chgData name="Montiglio, Pierre-Olivier" userId="2b6b8fa3-1adf-4133-8ff0-9ad8f8f39005" providerId="ADAL" clId="{8E734D9E-30F5-47AE-93E8-E44566E55D7A}" dt="2023-04-13T20:25:36.668" v="6906" actId="207"/>
          <ac:cxnSpMkLst>
            <pc:docMk/>
            <pc:sldMk cId="2231389075" sldId="276"/>
            <ac:cxnSpMk id="12" creationId="{B94223C2-E388-01D2-B96B-59AD4A93538A}"/>
          </ac:cxnSpMkLst>
        </pc:cxnChg>
        <pc:cxnChg chg="mod">
          <ac:chgData name="Montiglio, Pierre-Olivier" userId="2b6b8fa3-1adf-4133-8ff0-9ad8f8f39005" providerId="ADAL" clId="{8E734D9E-30F5-47AE-93E8-E44566E55D7A}" dt="2023-04-13T20:25:36.668" v="6906" actId="207"/>
          <ac:cxnSpMkLst>
            <pc:docMk/>
            <pc:sldMk cId="2231389075" sldId="276"/>
            <ac:cxnSpMk id="15" creationId="{D7713FC4-AE0B-838D-FB72-C322F403CBD4}"/>
          </ac:cxnSpMkLst>
        </pc:cxnChg>
        <pc:cxnChg chg="mod">
          <ac:chgData name="Montiglio, Pierre-Olivier" userId="2b6b8fa3-1adf-4133-8ff0-9ad8f8f39005" providerId="ADAL" clId="{8E734D9E-30F5-47AE-93E8-E44566E55D7A}" dt="2023-04-13T20:25:36.668" v="6906" actId="207"/>
          <ac:cxnSpMkLst>
            <pc:docMk/>
            <pc:sldMk cId="2231389075" sldId="276"/>
            <ac:cxnSpMk id="30" creationId="{F9712045-BD6C-1754-E0BD-6C76A384C74F}"/>
          </ac:cxnSpMkLst>
        </pc:cxnChg>
      </pc:sldChg>
      <pc:sldChg chg="addSp delSp modSp mod">
        <pc:chgData name="Montiglio, Pierre-Olivier" userId="2b6b8fa3-1adf-4133-8ff0-9ad8f8f39005" providerId="ADAL" clId="{8E734D9E-30F5-47AE-93E8-E44566E55D7A}" dt="2023-04-26T18:45:23.421" v="8510"/>
        <pc:sldMkLst>
          <pc:docMk/>
          <pc:sldMk cId="4239852043" sldId="277"/>
        </pc:sldMkLst>
        <pc:spChg chg="mod">
          <ac:chgData name="Montiglio, Pierre-Olivier" userId="2b6b8fa3-1adf-4133-8ff0-9ad8f8f39005" providerId="ADAL" clId="{8E734D9E-30F5-47AE-93E8-E44566E55D7A}" dt="2023-04-13T20:29:05.855" v="6982"/>
          <ac:spMkLst>
            <pc:docMk/>
            <pc:sldMk cId="4239852043" sldId="277"/>
            <ac:spMk id="2" creationId="{05466031-59CD-48C7-F3BB-C608B6E7AEB2}"/>
          </ac:spMkLst>
        </pc:spChg>
        <pc:spChg chg="mod">
          <ac:chgData name="Montiglio, Pierre-Olivier" userId="2b6b8fa3-1adf-4133-8ff0-9ad8f8f39005" providerId="ADAL" clId="{8E734D9E-30F5-47AE-93E8-E44566E55D7A}" dt="2023-04-13T20:25:55.772" v="6910" actId="207"/>
          <ac:spMkLst>
            <pc:docMk/>
            <pc:sldMk cId="4239852043" sldId="277"/>
            <ac:spMk id="3" creationId="{46B05C71-9885-563E-685C-EAF849744A38}"/>
          </ac:spMkLst>
        </pc:spChg>
        <pc:spChg chg="mod">
          <ac:chgData name="Montiglio, Pierre-Olivier" userId="2b6b8fa3-1adf-4133-8ff0-9ad8f8f39005" providerId="ADAL" clId="{8E734D9E-30F5-47AE-93E8-E44566E55D7A}" dt="2023-04-26T18:45:23.421" v="8510"/>
          <ac:spMkLst>
            <pc:docMk/>
            <pc:sldMk cId="4239852043" sldId="277"/>
            <ac:spMk id="5" creationId="{B75F979C-A491-424C-A516-84E947D67BBE}"/>
          </ac:spMkLst>
        </pc:spChg>
        <pc:spChg chg="add del mod">
          <ac:chgData name="Montiglio, Pierre-Olivier" userId="2b6b8fa3-1adf-4133-8ff0-9ad8f8f39005" providerId="ADAL" clId="{8E734D9E-30F5-47AE-93E8-E44566E55D7A}" dt="2023-04-12T17:11:11.952" v="300"/>
          <ac:spMkLst>
            <pc:docMk/>
            <pc:sldMk cId="4239852043" sldId="277"/>
            <ac:spMk id="13" creationId="{D7C43374-0D7A-FC65-17FF-C42866AE7BD5}"/>
          </ac:spMkLst>
        </pc:spChg>
        <pc:spChg chg="mod">
          <ac:chgData name="Montiglio, Pierre-Olivier" userId="2b6b8fa3-1adf-4133-8ff0-9ad8f8f39005" providerId="ADAL" clId="{8E734D9E-30F5-47AE-93E8-E44566E55D7A}" dt="2023-04-13T20:25:55.772" v="6910" actId="207"/>
          <ac:spMkLst>
            <pc:docMk/>
            <pc:sldMk cId="4239852043" sldId="277"/>
            <ac:spMk id="27" creationId="{3AF1EC22-AD06-8839-E191-A49B59337153}"/>
          </ac:spMkLst>
        </pc:spChg>
        <pc:spChg chg="mod">
          <ac:chgData name="Montiglio, Pierre-Olivier" userId="2b6b8fa3-1adf-4133-8ff0-9ad8f8f39005" providerId="ADAL" clId="{8E734D9E-30F5-47AE-93E8-E44566E55D7A}" dt="2023-04-13T20:25:55.772" v="6910" actId="207"/>
          <ac:spMkLst>
            <pc:docMk/>
            <pc:sldMk cId="4239852043" sldId="277"/>
            <ac:spMk id="45" creationId="{AC0E039A-E052-CEF3-E86C-B35EA2D7B203}"/>
          </ac:spMkLst>
        </pc:spChg>
        <pc:spChg chg="mod">
          <ac:chgData name="Montiglio, Pierre-Olivier" userId="2b6b8fa3-1adf-4133-8ff0-9ad8f8f39005" providerId="ADAL" clId="{8E734D9E-30F5-47AE-93E8-E44566E55D7A}" dt="2023-04-13T20:25:55.772" v="6910" actId="207"/>
          <ac:spMkLst>
            <pc:docMk/>
            <pc:sldMk cId="4239852043" sldId="277"/>
            <ac:spMk id="52" creationId="{441F1F03-9D42-4749-D22C-96940566D239}"/>
          </ac:spMkLst>
        </pc:spChg>
        <pc:spChg chg="mod">
          <ac:chgData name="Montiglio, Pierre-Olivier" userId="2b6b8fa3-1adf-4133-8ff0-9ad8f8f39005" providerId="ADAL" clId="{8E734D9E-30F5-47AE-93E8-E44566E55D7A}" dt="2023-04-13T20:25:55.772" v="6910" actId="207"/>
          <ac:spMkLst>
            <pc:docMk/>
            <pc:sldMk cId="4239852043" sldId="277"/>
            <ac:spMk id="53" creationId="{D276C4E6-9849-D54E-7A17-AEAC2115E79E}"/>
          </ac:spMkLst>
        </pc:spChg>
        <pc:picChg chg="add mod">
          <ac:chgData name="Montiglio, Pierre-Olivier" userId="2b6b8fa3-1adf-4133-8ff0-9ad8f8f39005" providerId="ADAL" clId="{8E734D9E-30F5-47AE-93E8-E44566E55D7A}" dt="2023-04-13T20:25:51.839" v="6909" actId="167"/>
          <ac:picMkLst>
            <pc:docMk/>
            <pc:sldMk cId="4239852043" sldId="277"/>
            <ac:picMk id="13" creationId="{F6DBF237-4BF1-D30A-DA6D-8081A063D423}"/>
          </ac:picMkLst>
        </pc:picChg>
        <pc:cxnChg chg="mod">
          <ac:chgData name="Montiglio, Pierre-Olivier" userId="2b6b8fa3-1adf-4133-8ff0-9ad8f8f39005" providerId="ADAL" clId="{8E734D9E-30F5-47AE-93E8-E44566E55D7A}" dt="2023-04-13T20:25:55.772" v="6910" actId="207"/>
          <ac:cxnSpMkLst>
            <pc:docMk/>
            <pc:sldMk cId="4239852043" sldId="277"/>
            <ac:cxnSpMk id="7" creationId="{40A4C777-DB74-7E51-C0FB-05A83312C3EC}"/>
          </ac:cxnSpMkLst>
        </pc:cxnChg>
        <pc:cxnChg chg="mod">
          <ac:chgData name="Montiglio, Pierre-Olivier" userId="2b6b8fa3-1adf-4133-8ff0-9ad8f8f39005" providerId="ADAL" clId="{8E734D9E-30F5-47AE-93E8-E44566E55D7A}" dt="2023-04-13T20:25:55.772" v="6910" actId="207"/>
          <ac:cxnSpMkLst>
            <pc:docMk/>
            <pc:sldMk cId="4239852043" sldId="277"/>
            <ac:cxnSpMk id="8" creationId="{4571F922-FBCE-00C4-4D7E-524FB69CB3AB}"/>
          </ac:cxnSpMkLst>
        </pc:cxnChg>
        <pc:cxnChg chg="mod">
          <ac:chgData name="Montiglio, Pierre-Olivier" userId="2b6b8fa3-1adf-4133-8ff0-9ad8f8f39005" providerId="ADAL" clId="{8E734D9E-30F5-47AE-93E8-E44566E55D7A}" dt="2023-04-13T20:25:55.772" v="6910" actId="207"/>
          <ac:cxnSpMkLst>
            <pc:docMk/>
            <pc:sldMk cId="4239852043" sldId="277"/>
            <ac:cxnSpMk id="9" creationId="{A48E910D-B884-1373-FD99-966AF20203E1}"/>
          </ac:cxnSpMkLst>
        </pc:cxnChg>
        <pc:cxnChg chg="mod">
          <ac:chgData name="Montiglio, Pierre-Olivier" userId="2b6b8fa3-1adf-4133-8ff0-9ad8f8f39005" providerId="ADAL" clId="{8E734D9E-30F5-47AE-93E8-E44566E55D7A}" dt="2023-04-13T20:25:55.772" v="6910" actId="207"/>
          <ac:cxnSpMkLst>
            <pc:docMk/>
            <pc:sldMk cId="4239852043" sldId="277"/>
            <ac:cxnSpMk id="10" creationId="{0017527C-73BC-FC38-325E-5D5D2D0C8B65}"/>
          </ac:cxnSpMkLst>
        </pc:cxnChg>
        <pc:cxnChg chg="mod">
          <ac:chgData name="Montiglio, Pierre-Olivier" userId="2b6b8fa3-1adf-4133-8ff0-9ad8f8f39005" providerId="ADAL" clId="{8E734D9E-30F5-47AE-93E8-E44566E55D7A}" dt="2023-04-13T20:25:55.772" v="6910" actId="207"/>
          <ac:cxnSpMkLst>
            <pc:docMk/>
            <pc:sldMk cId="4239852043" sldId="277"/>
            <ac:cxnSpMk id="11" creationId="{64D22903-6490-371F-ABC2-0B2D0E89CFC6}"/>
          </ac:cxnSpMkLst>
        </pc:cxnChg>
        <pc:cxnChg chg="mod">
          <ac:chgData name="Montiglio, Pierre-Olivier" userId="2b6b8fa3-1adf-4133-8ff0-9ad8f8f39005" providerId="ADAL" clId="{8E734D9E-30F5-47AE-93E8-E44566E55D7A}" dt="2023-04-13T20:25:55.772" v="6910" actId="207"/>
          <ac:cxnSpMkLst>
            <pc:docMk/>
            <pc:sldMk cId="4239852043" sldId="277"/>
            <ac:cxnSpMk id="12" creationId="{B94223C2-E388-01D2-B96B-59AD4A93538A}"/>
          </ac:cxnSpMkLst>
        </pc:cxnChg>
        <pc:cxnChg chg="mod">
          <ac:chgData name="Montiglio, Pierre-Olivier" userId="2b6b8fa3-1adf-4133-8ff0-9ad8f8f39005" providerId="ADAL" clId="{8E734D9E-30F5-47AE-93E8-E44566E55D7A}" dt="2023-04-13T20:25:55.772" v="6910" actId="207"/>
          <ac:cxnSpMkLst>
            <pc:docMk/>
            <pc:sldMk cId="4239852043" sldId="277"/>
            <ac:cxnSpMk id="15" creationId="{D7713FC4-AE0B-838D-FB72-C322F403CBD4}"/>
          </ac:cxnSpMkLst>
        </pc:cxnChg>
        <pc:cxnChg chg="mod">
          <ac:chgData name="Montiglio, Pierre-Olivier" userId="2b6b8fa3-1adf-4133-8ff0-9ad8f8f39005" providerId="ADAL" clId="{8E734D9E-30F5-47AE-93E8-E44566E55D7A}" dt="2023-04-13T20:25:55.772" v="6910" actId="207"/>
          <ac:cxnSpMkLst>
            <pc:docMk/>
            <pc:sldMk cId="4239852043" sldId="277"/>
            <ac:cxnSpMk id="30" creationId="{F9712045-BD6C-1754-E0BD-6C76A384C74F}"/>
          </ac:cxnSpMkLst>
        </pc:cxnChg>
      </pc:sldChg>
      <pc:sldChg chg="addSp modSp mod">
        <pc:chgData name="Montiglio, Pierre-Olivier" userId="2b6b8fa3-1adf-4133-8ff0-9ad8f8f39005" providerId="ADAL" clId="{8E734D9E-30F5-47AE-93E8-E44566E55D7A}" dt="2023-04-26T18:44:44.065" v="8505" actId="20577"/>
        <pc:sldMkLst>
          <pc:docMk/>
          <pc:sldMk cId="1783262310" sldId="278"/>
        </pc:sldMkLst>
        <pc:spChg chg="mod">
          <ac:chgData name="Montiglio, Pierre-Olivier" userId="2b6b8fa3-1adf-4133-8ff0-9ad8f8f39005" providerId="ADAL" clId="{8E734D9E-30F5-47AE-93E8-E44566E55D7A}" dt="2023-04-13T20:30:17.704" v="7067" actId="20577"/>
          <ac:spMkLst>
            <pc:docMk/>
            <pc:sldMk cId="1783262310" sldId="278"/>
            <ac:spMk id="2" creationId="{05466031-59CD-48C7-F3BB-C608B6E7AEB2}"/>
          </ac:spMkLst>
        </pc:spChg>
        <pc:spChg chg="mod">
          <ac:chgData name="Montiglio, Pierre-Olivier" userId="2b6b8fa3-1adf-4133-8ff0-9ad8f8f39005" providerId="ADAL" clId="{8E734D9E-30F5-47AE-93E8-E44566E55D7A}" dt="2023-04-13T20:30:32.490" v="7075" actId="27636"/>
          <ac:spMkLst>
            <pc:docMk/>
            <pc:sldMk cId="1783262310" sldId="278"/>
            <ac:spMk id="3" creationId="{46B05C71-9885-563E-685C-EAF849744A38}"/>
          </ac:spMkLst>
        </pc:spChg>
        <pc:spChg chg="mod">
          <ac:chgData name="Montiglio, Pierre-Olivier" userId="2b6b8fa3-1adf-4133-8ff0-9ad8f8f39005" providerId="ADAL" clId="{8E734D9E-30F5-47AE-93E8-E44566E55D7A}" dt="2023-04-26T18:44:44.065" v="8505" actId="20577"/>
          <ac:spMkLst>
            <pc:docMk/>
            <pc:sldMk cId="1783262310" sldId="278"/>
            <ac:spMk id="5" creationId="{B75F979C-A491-424C-A516-84E947D67BBE}"/>
          </ac:spMkLst>
        </pc:spChg>
        <pc:picChg chg="add mod">
          <ac:chgData name="Montiglio, Pierre-Olivier" userId="2b6b8fa3-1adf-4133-8ff0-9ad8f8f39005" providerId="ADAL" clId="{8E734D9E-30F5-47AE-93E8-E44566E55D7A}" dt="2023-04-13T20:26:22.344" v="6916" actId="167"/>
          <ac:picMkLst>
            <pc:docMk/>
            <pc:sldMk cId="1783262310" sldId="278"/>
            <ac:picMk id="7" creationId="{E9A252C4-B2DB-3190-5882-578B265D1B27}"/>
          </ac:picMkLst>
        </pc:picChg>
      </pc:sldChg>
      <pc:sldChg chg="addSp delSp modSp add mod modShow">
        <pc:chgData name="Montiglio, Pierre-Olivier" userId="2b6b8fa3-1adf-4133-8ff0-9ad8f8f39005" providerId="ADAL" clId="{8E734D9E-30F5-47AE-93E8-E44566E55D7A}" dt="2023-04-26T18:49:18.761" v="8535" actId="729"/>
        <pc:sldMkLst>
          <pc:docMk/>
          <pc:sldMk cId="422718445" sldId="279"/>
        </pc:sldMkLst>
        <pc:spChg chg="mod">
          <ac:chgData name="Montiglio, Pierre-Olivier" userId="2b6b8fa3-1adf-4133-8ff0-9ad8f8f39005" providerId="ADAL" clId="{8E734D9E-30F5-47AE-93E8-E44566E55D7A}" dt="2023-04-13T20:29:09.357" v="6983"/>
          <ac:spMkLst>
            <pc:docMk/>
            <pc:sldMk cId="422718445" sldId="279"/>
            <ac:spMk id="2" creationId="{05466031-59CD-48C7-F3BB-C608B6E7AEB2}"/>
          </ac:spMkLst>
        </pc:spChg>
        <pc:spChg chg="mod">
          <ac:chgData name="Montiglio, Pierre-Olivier" userId="2b6b8fa3-1adf-4133-8ff0-9ad8f8f39005" providerId="ADAL" clId="{8E734D9E-30F5-47AE-93E8-E44566E55D7A}" dt="2023-04-13T20:26:12.005" v="6914" actId="207"/>
          <ac:spMkLst>
            <pc:docMk/>
            <pc:sldMk cId="422718445" sldId="279"/>
            <ac:spMk id="3" creationId="{46B05C71-9885-563E-685C-EAF849744A38}"/>
          </ac:spMkLst>
        </pc:spChg>
        <pc:spChg chg="mod">
          <ac:chgData name="Montiglio, Pierre-Olivier" userId="2b6b8fa3-1adf-4133-8ff0-9ad8f8f39005" providerId="ADAL" clId="{8E734D9E-30F5-47AE-93E8-E44566E55D7A}" dt="2023-04-26T18:45:27.237" v="8511"/>
          <ac:spMkLst>
            <pc:docMk/>
            <pc:sldMk cId="422718445" sldId="279"/>
            <ac:spMk id="5" creationId="{B75F979C-A491-424C-A516-84E947D67BBE}"/>
          </ac:spMkLst>
        </pc:spChg>
        <pc:spChg chg="add mod">
          <ac:chgData name="Montiglio, Pierre-Olivier" userId="2b6b8fa3-1adf-4133-8ff0-9ad8f8f39005" providerId="ADAL" clId="{8E734D9E-30F5-47AE-93E8-E44566E55D7A}" dt="2023-04-13T20:26:08.548" v="6913" actId="207"/>
          <ac:spMkLst>
            <pc:docMk/>
            <pc:sldMk cId="422718445" sldId="279"/>
            <ac:spMk id="13" creationId="{D58E1FB9-FD85-6DEF-DA88-D2CFA64C673E}"/>
          </ac:spMkLst>
        </pc:spChg>
        <pc:spChg chg="mod">
          <ac:chgData name="Montiglio, Pierre-Olivier" userId="2b6b8fa3-1adf-4133-8ff0-9ad8f8f39005" providerId="ADAL" clId="{8E734D9E-30F5-47AE-93E8-E44566E55D7A}" dt="2023-04-13T20:26:08.548" v="6913" actId="207"/>
          <ac:spMkLst>
            <pc:docMk/>
            <pc:sldMk cId="422718445" sldId="279"/>
            <ac:spMk id="27" creationId="{3AF1EC22-AD06-8839-E191-A49B59337153}"/>
          </ac:spMkLst>
        </pc:spChg>
        <pc:spChg chg="mod">
          <ac:chgData name="Montiglio, Pierre-Olivier" userId="2b6b8fa3-1adf-4133-8ff0-9ad8f8f39005" providerId="ADAL" clId="{8E734D9E-30F5-47AE-93E8-E44566E55D7A}" dt="2023-04-13T20:26:08.548" v="6913" actId="207"/>
          <ac:spMkLst>
            <pc:docMk/>
            <pc:sldMk cId="422718445" sldId="279"/>
            <ac:spMk id="45" creationId="{AC0E039A-E052-CEF3-E86C-B35EA2D7B203}"/>
          </ac:spMkLst>
        </pc:spChg>
        <pc:spChg chg="mod">
          <ac:chgData name="Montiglio, Pierre-Olivier" userId="2b6b8fa3-1adf-4133-8ff0-9ad8f8f39005" providerId="ADAL" clId="{8E734D9E-30F5-47AE-93E8-E44566E55D7A}" dt="2023-04-13T20:26:08.548" v="6913" actId="207"/>
          <ac:spMkLst>
            <pc:docMk/>
            <pc:sldMk cId="422718445" sldId="279"/>
            <ac:spMk id="53" creationId="{D276C4E6-9849-D54E-7A17-AEAC2115E79E}"/>
          </ac:spMkLst>
        </pc:spChg>
        <pc:picChg chg="add mod">
          <ac:chgData name="Montiglio, Pierre-Olivier" userId="2b6b8fa3-1adf-4133-8ff0-9ad8f8f39005" providerId="ADAL" clId="{8E734D9E-30F5-47AE-93E8-E44566E55D7A}" dt="2023-04-13T20:26:03.210" v="6912" actId="167"/>
          <ac:picMkLst>
            <pc:docMk/>
            <pc:sldMk cId="422718445" sldId="279"/>
            <ac:picMk id="10" creationId="{564D952D-EB23-2AA7-BA41-A0246AC843A4}"/>
          </ac:picMkLst>
        </pc:picChg>
        <pc:cxnChg chg="del">
          <ac:chgData name="Montiglio, Pierre-Olivier" userId="2b6b8fa3-1adf-4133-8ff0-9ad8f8f39005" providerId="ADAL" clId="{8E734D9E-30F5-47AE-93E8-E44566E55D7A}" dt="2023-04-12T17:11:04.497" v="298" actId="478"/>
          <ac:cxnSpMkLst>
            <pc:docMk/>
            <pc:sldMk cId="422718445" sldId="279"/>
            <ac:cxnSpMk id="10" creationId="{0017527C-73BC-FC38-325E-5D5D2D0C8B65}"/>
          </ac:cxnSpMkLst>
        </pc:cxnChg>
        <pc:cxnChg chg="del">
          <ac:chgData name="Montiglio, Pierre-Olivier" userId="2b6b8fa3-1adf-4133-8ff0-9ad8f8f39005" providerId="ADAL" clId="{8E734D9E-30F5-47AE-93E8-E44566E55D7A}" dt="2023-04-12T17:11:04.497" v="298" actId="478"/>
          <ac:cxnSpMkLst>
            <pc:docMk/>
            <pc:sldMk cId="422718445" sldId="279"/>
            <ac:cxnSpMk id="11" creationId="{64D22903-6490-371F-ABC2-0B2D0E89CFC6}"/>
          </ac:cxnSpMkLst>
        </pc:cxnChg>
        <pc:cxnChg chg="del">
          <ac:chgData name="Montiglio, Pierre-Olivier" userId="2b6b8fa3-1adf-4133-8ff0-9ad8f8f39005" providerId="ADAL" clId="{8E734D9E-30F5-47AE-93E8-E44566E55D7A}" dt="2023-04-12T17:11:04.497" v="298" actId="478"/>
          <ac:cxnSpMkLst>
            <pc:docMk/>
            <pc:sldMk cId="422718445" sldId="279"/>
            <ac:cxnSpMk id="12" creationId="{B94223C2-E388-01D2-B96B-59AD4A93538A}"/>
          </ac:cxnSpMkLst>
        </pc:cxnChg>
        <pc:cxnChg chg="del">
          <ac:chgData name="Montiglio, Pierre-Olivier" userId="2b6b8fa3-1adf-4133-8ff0-9ad8f8f39005" providerId="ADAL" clId="{8E734D9E-30F5-47AE-93E8-E44566E55D7A}" dt="2023-04-12T17:11:04.497" v="298" actId="478"/>
          <ac:cxnSpMkLst>
            <pc:docMk/>
            <pc:sldMk cId="422718445" sldId="279"/>
            <ac:cxnSpMk id="15" creationId="{D7713FC4-AE0B-838D-FB72-C322F403CBD4}"/>
          </ac:cxnSpMkLst>
        </pc:cxnChg>
        <pc:cxnChg chg="del">
          <ac:chgData name="Montiglio, Pierre-Olivier" userId="2b6b8fa3-1adf-4133-8ff0-9ad8f8f39005" providerId="ADAL" clId="{8E734D9E-30F5-47AE-93E8-E44566E55D7A}" dt="2023-04-12T17:11:04.497" v="298" actId="478"/>
          <ac:cxnSpMkLst>
            <pc:docMk/>
            <pc:sldMk cId="422718445" sldId="279"/>
            <ac:cxnSpMk id="30" creationId="{F9712045-BD6C-1754-E0BD-6C76A384C74F}"/>
          </ac:cxnSpMkLst>
        </pc:cxnChg>
      </pc:sldChg>
      <pc:sldChg chg="addSp modSp add mod">
        <pc:chgData name="Montiglio, Pierre-Olivier" userId="2b6b8fa3-1adf-4133-8ff0-9ad8f8f39005" providerId="ADAL" clId="{8E734D9E-30F5-47AE-93E8-E44566E55D7A}" dt="2023-04-26T18:54:05.209" v="8595" actId="20577"/>
        <pc:sldMkLst>
          <pc:docMk/>
          <pc:sldMk cId="1624644338" sldId="280"/>
        </pc:sldMkLst>
        <pc:spChg chg="mod">
          <ac:chgData name="Montiglio, Pierre-Olivier" userId="2b6b8fa3-1adf-4133-8ff0-9ad8f8f39005" providerId="ADAL" clId="{8E734D9E-30F5-47AE-93E8-E44566E55D7A}" dt="2023-04-13T20:31:13.956" v="7087" actId="20577"/>
          <ac:spMkLst>
            <pc:docMk/>
            <pc:sldMk cId="1624644338" sldId="280"/>
            <ac:spMk id="2" creationId="{05466031-59CD-48C7-F3BB-C608B6E7AEB2}"/>
          </ac:spMkLst>
        </pc:spChg>
        <pc:spChg chg="mod">
          <ac:chgData name="Montiglio, Pierre-Olivier" userId="2b6b8fa3-1adf-4133-8ff0-9ad8f8f39005" providerId="ADAL" clId="{8E734D9E-30F5-47AE-93E8-E44566E55D7A}" dt="2023-04-26T18:54:05.209" v="8595" actId="20577"/>
          <ac:spMkLst>
            <pc:docMk/>
            <pc:sldMk cId="1624644338" sldId="280"/>
            <ac:spMk id="3" creationId="{46B05C71-9885-563E-685C-EAF849744A38}"/>
          </ac:spMkLst>
        </pc:spChg>
        <pc:spChg chg="mod">
          <ac:chgData name="Montiglio, Pierre-Olivier" userId="2b6b8fa3-1adf-4133-8ff0-9ad8f8f39005" providerId="ADAL" clId="{8E734D9E-30F5-47AE-93E8-E44566E55D7A}" dt="2023-04-26T18:44:55.296" v="8506"/>
          <ac:spMkLst>
            <pc:docMk/>
            <pc:sldMk cId="1624644338" sldId="280"/>
            <ac:spMk id="5" creationId="{B75F979C-A491-424C-A516-84E947D67BBE}"/>
          </ac:spMkLst>
        </pc:spChg>
        <pc:picChg chg="add mod">
          <ac:chgData name="Montiglio, Pierre-Olivier" userId="2b6b8fa3-1adf-4133-8ff0-9ad8f8f39005" providerId="ADAL" clId="{8E734D9E-30F5-47AE-93E8-E44566E55D7A}" dt="2023-04-13T20:26:45.465" v="6921" actId="167"/>
          <ac:picMkLst>
            <pc:docMk/>
            <pc:sldMk cId="1624644338" sldId="280"/>
            <ac:picMk id="7" creationId="{2A6CBA4D-D685-989C-901A-12E73910DDDC}"/>
          </ac:picMkLst>
        </pc:picChg>
      </pc:sldChg>
      <pc:sldChg chg="add del">
        <pc:chgData name="Montiglio, Pierre-Olivier" userId="2b6b8fa3-1adf-4133-8ff0-9ad8f8f39005" providerId="ADAL" clId="{8E734D9E-30F5-47AE-93E8-E44566E55D7A}" dt="2023-04-13T17:16:18.631" v="2551" actId="47"/>
        <pc:sldMkLst>
          <pc:docMk/>
          <pc:sldMk cId="2689902915" sldId="281"/>
        </pc:sldMkLst>
      </pc:sldChg>
      <pc:sldChg chg="addSp modSp add mod modNotesTx">
        <pc:chgData name="Montiglio, Pierre-Olivier" userId="2b6b8fa3-1adf-4133-8ff0-9ad8f8f39005" providerId="ADAL" clId="{8E734D9E-30F5-47AE-93E8-E44566E55D7A}" dt="2023-05-02T19:10:29.807" v="20428"/>
        <pc:sldMkLst>
          <pc:docMk/>
          <pc:sldMk cId="1284776173" sldId="282"/>
        </pc:sldMkLst>
        <pc:spChg chg="mod">
          <ac:chgData name="Montiglio, Pierre-Olivier" userId="2b6b8fa3-1adf-4133-8ff0-9ad8f8f39005" providerId="ADAL" clId="{8E734D9E-30F5-47AE-93E8-E44566E55D7A}" dt="2023-05-02T19:10:29.807" v="20428"/>
          <ac:spMkLst>
            <pc:docMk/>
            <pc:sldMk cId="1284776173" sldId="282"/>
            <ac:spMk id="3" creationId="{46B05C71-9885-563E-685C-EAF849744A38}"/>
          </ac:spMkLst>
        </pc:spChg>
        <pc:picChg chg="add mod ord modCrop">
          <ac:chgData name="Montiglio, Pierre-Olivier" userId="2b6b8fa3-1adf-4133-8ff0-9ad8f8f39005" providerId="ADAL" clId="{8E734D9E-30F5-47AE-93E8-E44566E55D7A}" dt="2023-04-12T18:29:51.113" v="2300" actId="167"/>
          <ac:picMkLst>
            <pc:docMk/>
            <pc:sldMk cId="1284776173" sldId="282"/>
            <ac:picMk id="7" creationId="{319E6D5B-6FAF-9EDA-7645-FE12410A5AE3}"/>
          </ac:picMkLst>
        </pc:picChg>
      </pc:sldChg>
      <pc:sldChg chg="modSp add mod modCm modNotesTx">
        <pc:chgData name="Montiglio, Pierre-Olivier" userId="2b6b8fa3-1adf-4133-8ff0-9ad8f8f39005" providerId="ADAL" clId="{8E734D9E-30F5-47AE-93E8-E44566E55D7A}" dt="2023-05-02T19:10:20.645" v="20427" actId="20577"/>
        <pc:sldMkLst>
          <pc:docMk/>
          <pc:sldMk cId="3996201517" sldId="283"/>
        </pc:sldMkLst>
        <pc:spChg chg="mod">
          <ac:chgData name="Montiglio, Pierre-Olivier" userId="2b6b8fa3-1adf-4133-8ff0-9ad8f8f39005" providerId="ADAL" clId="{8E734D9E-30F5-47AE-93E8-E44566E55D7A}" dt="2023-04-26T18:29:34.605" v="8236" actId="14"/>
          <ac:spMkLst>
            <pc:docMk/>
            <pc:sldMk cId="3996201517" sldId="283"/>
            <ac:spMk id="3" creationId="{46B05C71-9885-563E-685C-EAF849744A38}"/>
          </ac:spMkLst>
        </pc:sp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29:45.385" v="8237"/>
              <pc2:cmMkLst xmlns:pc2="http://schemas.microsoft.com/office/powerpoint/2019/9/main/command">
                <pc:docMk/>
                <pc:sldMk cId="3996201517" sldId="283"/>
                <pc2:cmMk id="{D4DBA8BB-0381-4E6B-AD55-2D466572259F}"/>
              </pc2:cmMkLst>
              <pc226:cmRplyChg chg="add">
                <pc226:chgData name="Montiglio, Pierre-Olivier" userId="2b6b8fa3-1adf-4133-8ff0-9ad8f8f39005" providerId="ADAL" clId="{8E734D9E-30F5-47AE-93E8-E44566E55D7A}" dt="2023-04-26T18:29:45.385" v="8237"/>
                <pc2:cmRplyMkLst xmlns:pc2="http://schemas.microsoft.com/office/powerpoint/2019/9/main/command">
                  <pc:docMk/>
                  <pc:sldMk cId="3996201517" sldId="283"/>
                  <pc2:cmMk id="{D4DBA8BB-0381-4E6B-AD55-2D466572259F}"/>
                  <pc2:cmRplyMk id="{D0B9B7A9-1FE4-4F8C-A5D4-A1E02C4BF20B}"/>
                </pc2:cmRplyMkLst>
              </pc226:cmRplyChg>
            </pc226:cmChg>
            <pc226:cmChg xmlns:pc226="http://schemas.microsoft.com/office/powerpoint/2022/06/main/command" chg="mod">
              <pc226:chgData name="Montiglio, Pierre-Olivier" userId="2b6b8fa3-1adf-4133-8ff0-9ad8f8f39005" providerId="ADAL" clId="{8E734D9E-30F5-47AE-93E8-E44566E55D7A}" dt="2023-04-26T18:30:01.446" v="8238"/>
              <pc2:cmMkLst xmlns:pc2="http://schemas.microsoft.com/office/powerpoint/2019/9/main/command">
                <pc:docMk/>
                <pc:sldMk cId="3996201517" sldId="283"/>
                <pc2:cmMk id="{594DFAC5-4FAD-43B2-9E9A-231C0CD6C386}"/>
              </pc2:cmMkLst>
              <pc226:cmRplyChg chg="add">
                <pc226:chgData name="Montiglio, Pierre-Olivier" userId="2b6b8fa3-1adf-4133-8ff0-9ad8f8f39005" providerId="ADAL" clId="{8E734D9E-30F5-47AE-93E8-E44566E55D7A}" dt="2023-04-26T18:30:01.446" v="8238"/>
                <pc2:cmRplyMkLst xmlns:pc2="http://schemas.microsoft.com/office/powerpoint/2019/9/main/command">
                  <pc:docMk/>
                  <pc:sldMk cId="3996201517" sldId="283"/>
                  <pc2:cmMk id="{594DFAC5-4FAD-43B2-9E9A-231C0CD6C386}"/>
                  <pc2:cmRplyMk id="{ABC262CE-6617-492F-BF0A-204984E16842}"/>
                </pc2:cmRplyMkLst>
              </pc226:cmRplyChg>
            </pc226:cmChg>
          </p:ext>
        </pc:extLst>
      </pc:sldChg>
      <pc:sldChg chg="addSp modSp add mod">
        <pc:chgData name="Montiglio, Pierre-Olivier" userId="2b6b8fa3-1adf-4133-8ff0-9ad8f8f39005" providerId="ADAL" clId="{8E734D9E-30F5-47AE-93E8-E44566E55D7A}" dt="2023-04-26T18:36:25.841" v="8319" actId="20577"/>
        <pc:sldMkLst>
          <pc:docMk/>
          <pc:sldMk cId="1239151489" sldId="284"/>
        </pc:sldMkLst>
        <pc:spChg chg="mod">
          <ac:chgData name="Montiglio, Pierre-Olivier" userId="2b6b8fa3-1adf-4133-8ff0-9ad8f8f39005" providerId="ADAL" clId="{8E734D9E-30F5-47AE-93E8-E44566E55D7A}" dt="2023-04-13T20:19:53.003" v="6765" actId="207"/>
          <ac:spMkLst>
            <pc:docMk/>
            <pc:sldMk cId="1239151489" sldId="284"/>
            <ac:spMk id="2" creationId="{05466031-59CD-48C7-F3BB-C608B6E7AEB2}"/>
          </ac:spMkLst>
        </pc:spChg>
        <pc:spChg chg="mod">
          <ac:chgData name="Montiglio, Pierre-Olivier" userId="2b6b8fa3-1adf-4133-8ff0-9ad8f8f39005" providerId="ADAL" clId="{8E734D9E-30F5-47AE-93E8-E44566E55D7A}" dt="2023-04-26T18:36:25.841" v="8319" actId="20577"/>
          <ac:spMkLst>
            <pc:docMk/>
            <pc:sldMk cId="1239151489" sldId="284"/>
            <ac:spMk id="3" creationId="{46B05C71-9885-563E-685C-EAF849744A38}"/>
          </ac:spMkLst>
        </pc:spChg>
        <pc:spChg chg="mod">
          <ac:chgData name="Montiglio, Pierre-Olivier" userId="2b6b8fa3-1adf-4133-8ff0-9ad8f8f39005" providerId="ADAL" clId="{8E734D9E-30F5-47AE-93E8-E44566E55D7A}" dt="2023-04-13T18:22:41.180" v="4179" actId="20577"/>
          <ac:spMkLst>
            <pc:docMk/>
            <pc:sldMk cId="1239151489" sldId="284"/>
            <ac:spMk id="5" creationId="{A735E508-E18D-451D-A08F-3D27389946F4}"/>
          </ac:spMkLst>
        </pc:spChg>
        <pc:picChg chg="add mod">
          <ac:chgData name="Montiglio, Pierre-Olivier" userId="2b6b8fa3-1adf-4133-8ff0-9ad8f8f39005" providerId="ADAL" clId="{8E734D9E-30F5-47AE-93E8-E44566E55D7A}" dt="2023-04-13T20:27:51.207" v="6962"/>
          <ac:picMkLst>
            <pc:docMk/>
            <pc:sldMk cId="1239151489" sldId="284"/>
            <ac:picMk id="7" creationId="{006FE030-1D7C-7864-3612-368E7553DF37}"/>
          </ac:picMkLst>
        </pc:picChg>
      </pc:sldChg>
      <pc:sldChg chg="addSp modSp add mod">
        <pc:chgData name="Montiglio, Pierre-Olivier" userId="2b6b8fa3-1adf-4133-8ff0-9ad8f8f39005" providerId="ADAL" clId="{8E734D9E-30F5-47AE-93E8-E44566E55D7A}" dt="2023-05-16T20:22:52.736" v="20434" actId="27636"/>
        <pc:sldMkLst>
          <pc:docMk/>
          <pc:sldMk cId="819084976" sldId="285"/>
        </pc:sldMkLst>
        <pc:spChg chg="mod">
          <ac:chgData name="Montiglio, Pierre-Olivier" userId="2b6b8fa3-1adf-4133-8ff0-9ad8f8f39005" providerId="ADAL" clId="{8E734D9E-30F5-47AE-93E8-E44566E55D7A}" dt="2023-04-13T20:20:57.206" v="6771" actId="207"/>
          <ac:spMkLst>
            <pc:docMk/>
            <pc:sldMk cId="819084976" sldId="285"/>
            <ac:spMk id="2" creationId="{05466031-59CD-48C7-F3BB-C608B6E7AEB2}"/>
          </ac:spMkLst>
        </pc:spChg>
        <pc:spChg chg="mod">
          <ac:chgData name="Montiglio, Pierre-Olivier" userId="2b6b8fa3-1adf-4133-8ff0-9ad8f8f39005" providerId="ADAL" clId="{8E734D9E-30F5-47AE-93E8-E44566E55D7A}" dt="2023-05-16T20:22:52.736" v="20434" actId="27636"/>
          <ac:spMkLst>
            <pc:docMk/>
            <pc:sldMk cId="819084976" sldId="285"/>
            <ac:spMk id="3" creationId="{46B05C71-9885-563E-685C-EAF849744A38}"/>
          </ac:spMkLst>
        </pc:spChg>
        <pc:spChg chg="mod">
          <ac:chgData name="Montiglio, Pierre-Olivier" userId="2b6b8fa3-1adf-4133-8ff0-9ad8f8f39005" providerId="ADAL" clId="{8E734D9E-30F5-47AE-93E8-E44566E55D7A}" dt="2023-04-13T19:28:09.351" v="5367" actId="20577"/>
          <ac:spMkLst>
            <pc:docMk/>
            <pc:sldMk cId="819084976" sldId="285"/>
            <ac:spMk id="5" creationId="{A735E508-E18D-451D-A08F-3D27389946F4}"/>
          </ac:spMkLst>
        </pc:spChg>
        <pc:picChg chg="add mod">
          <ac:chgData name="Montiglio, Pierre-Olivier" userId="2b6b8fa3-1adf-4133-8ff0-9ad8f8f39005" providerId="ADAL" clId="{8E734D9E-30F5-47AE-93E8-E44566E55D7A}" dt="2023-04-13T20:20:51.106" v="6769" actId="167"/>
          <ac:picMkLst>
            <pc:docMk/>
            <pc:sldMk cId="819084976" sldId="285"/>
            <ac:picMk id="7" creationId="{3C1A77C9-13F6-E730-7108-5AEC057C7480}"/>
          </ac:picMkLst>
        </pc:picChg>
      </pc:sldChg>
      <pc:sldChg chg="addSp modSp add mod ord modShow">
        <pc:chgData name="Montiglio, Pierre-Olivier" userId="2b6b8fa3-1adf-4133-8ff0-9ad8f8f39005" providerId="ADAL" clId="{8E734D9E-30F5-47AE-93E8-E44566E55D7A}" dt="2023-04-18T21:22:57.331" v="8018" actId="729"/>
        <pc:sldMkLst>
          <pc:docMk/>
          <pc:sldMk cId="3956238899" sldId="286"/>
        </pc:sldMkLst>
        <pc:spChg chg="mod">
          <ac:chgData name="Montiglio, Pierre-Olivier" userId="2b6b8fa3-1adf-4133-8ff0-9ad8f8f39005" providerId="ADAL" clId="{8E734D9E-30F5-47AE-93E8-E44566E55D7A}" dt="2023-04-13T20:21:19.123" v="6775" actId="207"/>
          <ac:spMkLst>
            <pc:docMk/>
            <pc:sldMk cId="3956238899" sldId="286"/>
            <ac:spMk id="2" creationId="{05466031-59CD-48C7-F3BB-C608B6E7AEB2}"/>
          </ac:spMkLst>
        </pc:spChg>
        <pc:spChg chg="mod">
          <ac:chgData name="Montiglio, Pierre-Olivier" userId="2b6b8fa3-1adf-4133-8ff0-9ad8f8f39005" providerId="ADAL" clId="{8E734D9E-30F5-47AE-93E8-E44566E55D7A}" dt="2023-04-13T20:21:16.535" v="6774" actId="207"/>
          <ac:spMkLst>
            <pc:docMk/>
            <pc:sldMk cId="3956238899" sldId="286"/>
            <ac:spMk id="3" creationId="{46B05C71-9885-563E-685C-EAF849744A38}"/>
          </ac:spMkLst>
        </pc:spChg>
        <pc:spChg chg="mod">
          <ac:chgData name="Montiglio, Pierre-Olivier" userId="2b6b8fa3-1adf-4133-8ff0-9ad8f8f39005" providerId="ADAL" clId="{8E734D9E-30F5-47AE-93E8-E44566E55D7A}" dt="2023-04-13T19:24:51.778" v="5243" actId="20577"/>
          <ac:spMkLst>
            <pc:docMk/>
            <pc:sldMk cId="3956238899" sldId="286"/>
            <ac:spMk id="5" creationId="{A735E508-E18D-451D-A08F-3D27389946F4}"/>
          </ac:spMkLst>
        </pc:spChg>
        <pc:picChg chg="add mod">
          <ac:chgData name="Montiglio, Pierre-Olivier" userId="2b6b8fa3-1adf-4133-8ff0-9ad8f8f39005" providerId="ADAL" clId="{8E734D9E-30F5-47AE-93E8-E44566E55D7A}" dt="2023-04-13T20:21:05.857" v="6773" actId="167"/>
          <ac:picMkLst>
            <pc:docMk/>
            <pc:sldMk cId="3956238899" sldId="286"/>
            <ac:picMk id="7" creationId="{A67015FF-B143-7AE7-C8F3-634E9E202208}"/>
          </ac:picMkLst>
        </pc:picChg>
      </pc:sldChg>
      <pc:sldChg chg="modSp add mod modShow">
        <pc:chgData name="Montiglio, Pierre-Olivier" userId="2b6b8fa3-1adf-4133-8ff0-9ad8f8f39005" providerId="ADAL" clId="{8E734D9E-30F5-47AE-93E8-E44566E55D7A}" dt="2023-04-26T18:45:36.437" v="8512" actId="6549"/>
        <pc:sldMkLst>
          <pc:docMk/>
          <pc:sldMk cId="2183140331" sldId="287"/>
        </pc:sldMkLst>
        <pc:spChg chg="mod">
          <ac:chgData name="Montiglio, Pierre-Olivier" userId="2b6b8fa3-1adf-4133-8ff0-9ad8f8f39005" providerId="ADAL" clId="{8E734D9E-30F5-47AE-93E8-E44566E55D7A}" dt="2023-04-13T19:29:36.455" v="5386" actId="20577"/>
          <ac:spMkLst>
            <pc:docMk/>
            <pc:sldMk cId="2183140331" sldId="287"/>
            <ac:spMk id="2" creationId="{05466031-59CD-48C7-F3BB-C608B6E7AEB2}"/>
          </ac:spMkLst>
        </pc:spChg>
        <pc:spChg chg="mod">
          <ac:chgData name="Montiglio, Pierre-Olivier" userId="2b6b8fa3-1adf-4133-8ff0-9ad8f8f39005" providerId="ADAL" clId="{8E734D9E-30F5-47AE-93E8-E44566E55D7A}" dt="2023-04-13T19:06:34.317" v="5089" actId="20577"/>
          <ac:spMkLst>
            <pc:docMk/>
            <pc:sldMk cId="2183140331" sldId="287"/>
            <ac:spMk id="3" creationId="{46B05C71-9885-563E-685C-EAF849744A38}"/>
          </ac:spMkLst>
        </pc:spChg>
        <pc:spChg chg="mod">
          <ac:chgData name="Montiglio, Pierre-Olivier" userId="2b6b8fa3-1adf-4133-8ff0-9ad8f8f39005" providerId="ADAL" clId="{8E734D9E-30F5-47AE-93E8-E44566E55D7A}" dt="2023-04-26T18:45:36.437" v="8512" actId="6549"/>
          <ac:spMkLst>
            <pc:docMk/>
            <pc:sldMk cId="2183140331" sldId="287"/>
            <ac:spMk id="5" creationId="{A735E508-E18D-451D-A08F-3D27389946F4}"/>
          </ac:spMkLst>
        </pc:spChg>
      </pc:sldChg>
      <pc:sldChg chg="add del">
        <pc:chgData name="Montiglio, Pierre-Olivier" userId="2b6b8fa3-1adf-4133-8ff0-9ad8f8f39005" providerId="ADAL" clId="{8E734D9E-30F5-47AE-93E8-E44566E55D7A}" dt="2023-04-13T20:13:07.359" v="6530"/>
        <pc:sldMkLst>
          <pc:docMk/>
          <pc:sldMk cId="1361507436" sldId="288"/>
        </pc:sldMkLst>
      </pc:sldChg>
      <pc:sldChg chg="addSp modSp new mod ord">
        <pc:chgData name="Montiglio, Pierre-Olivier" userId="2b6b8fa3-1adf-4133-8ff0-9ad8f8f39005" providerId="ADAL" clId="{8E734D9E-30F5-47AE-93E8-E44566E55D7A}" dt="2023-04-13T20:14:14.118" v="6626" actId="207"/>
        <pc:sldMkLst>
          <pc:docMk/>
          <pc:sldMk cId="1973437834" sldId="288"/>
        </pc:sldMkLst>
        <pc:spChg chg="mod">
          <ac:chgData name="Montiglio, Pierre-Olivier" userId="2b6b8fa3-1adf-4133-8ff0-9ad8f8f39005" providerId="ADAL" clId="{8E734D9E-30F5-47AE-93E8-E44566E55D7A}" dt="2023-04-13T20:13:49.715" v="6579" actId="20577"/>
          <ac:spMkLst>
            <pc:docMk/>
            <pc:sldMk cId="1973437834" sldId="288"/>
            <ac:spMk id="2" creationId="{1D9AACE1-68B6-1C84-AEAF-367CFF7EF3C5}"/>
          </ac:spMkLst>
        </pc:spChg>
        <pc:spChg chg="mod">
          <ac:chgData name="Montiglio, Pierre-Olivier" userId="2b6b8fa3-1adf-4133-8ff0-9ad8f8f39005" providerId="ADAL" clId="{8E734D9E-30F5-47AE-93E8-E44566E55D7A}" dt="2023-04-13T20:14:14.118" v="6626" actId="207"/>
          <ac:spMkLst>
            <pc:docMk/>
            <pc:sldMk cId="1973437834" sldId="288"/>
            <ac:spMk id="3" creationId="{8AC228C5-E69E-4C3D-98F8-4C7058D6DAA0}"/>
          </ac:spMkLst>
        </pc:spChg>
        <pc:picChg chg="add mod">
          <ac:chgData name="Montiglio, Pierre-Olivier" userId="2b6b8fa3-1adf-4133-8ff0-9ad8f8f39005" providerId="ADAL" clId="{8E734D9E-30F5-47AE-93E8-E44566E55D7A}" dt="2023-04-13T20:13:31.596" v="6537" actId="167"/>
          <ac:picMkLst>
            <pc:docMk/>
            <pc:sldMk cId="1973437834" sldId="288"/>
            <ac:picMk id="7" creationId="{92EAFFB7-8EA8-4F1D-37FF-10B8B14FCAD3}"/>
          </ac:picMkLst>
        </pc:picChg>
      </pc:sldChg>
      <pc:sldChg chg="addSp delSp modSp add mod ord">
        <pc:chgData name="Montiglio, Pierre-Olivier" userId="2b6b8fa3-1adf-4133-8ff0-9ad8f8f39005" providerId="ADAL" clId="{8E734D9E-30F5-47AE-93E8-E44566E55D7A}" dt="2023-04-13T20:27:33.115" v="6961" actId="20577"/>
        <pc:sldMkLst>
          <pc:docMk/>
          <pc:sldMk cId="926872971" sldId="289"/>
        </pc:sldMkLst>
        <pc:spChg chg="mod">
          <ac:chgData name="Montiglio, Pierre-Olivier" userId="2b6b8fa3-1adf-4133-8ff0-9ad8f8f39005" providerId="ADAL" clId="{8E734D9E-30F5-47AE-93E8-E44566E55D7A}" dt="2023-04-13T20:15:07.923" v="6696" actId="20577"/>
          <ac:spMkLst>
            <pc:docMk/>
            <pc:sldMk cId="926872971" sldId="289"/>
            <ac:spMk id="2" creationId="{1D9AACE1-68B6-1C84-AEAF-367CFF7EF3C5}"/>
          </ac:spMkLst>
        </pc:spChg>
        <pc:spChg chg="mod">
          <ac:chgData name="Montiglio, Pierre-Olivier" userId="2b6b8fa3-1adf-4133-8ff0-9ad8f8f39005" providerId="ADAL" clId="{8E734D9E-30F5-47AE-93E8-E44566E55D7A}" dt="2023-04-13T20:27:33.115" v="6961" actId="20577"/>
          <ac:spMkLst>
            <pc:docMk/>
            <pc:sldMk cId="926872971" sldId="289"/>
            <ac:spMk id="3" creationId="{8AC228C5-E69E-4C3D-98F8-4C7058D6DAA0}"/>
          </ac:spMkLst>
        </pc:spChg>
        <pc:picChg chg="del">
          <ac:chgData name="Montiglio, Pierre-Olivier" userId="2b6b8fa3-1adf-4133-8ff0-9ad8f8f39005" providerId="ADAL" clId="{8E734D9E-30F5-47AE-93E8-E44566E55D7A}" dt="2023-04-13T20:17:58.965" v="6753" actId="478"/>
          <ac:picMkLst>
            <pc:docMk/>
            <pc:sldMk cId="926872971" sldId="289"/>
            <ac:picMk id="7" creationId="{92EAFFB7-8EA8-4F1D-37FF-10B8B14FCAD3}"/>
          </ac:picMkLst>
        </pc:picChg>
        <pc:picChg chg="add mod">
          <ac:chgData name="Montiglio, Pierre-Olivier" userId="2b6b8fa3-1adf-4133-8ff0-9ad8f8f39005" providerId="ADAL" clId="{8E734D9E-30F5-47AE-93E8-E44566E55D7A}" dt="2023-04-13T20:19:29.990" v="6761" actId="167"/>
          <ac:picMkLst>
            <pc:docMk/>
            <pc:sldMk cId="926872971" sldId="289"/>
            <ac:picMk id="2050" creationId="{A2049CF3-2055-A7BB-7461-29A9D2D3F24F}"/>
          </ac:picMkLst>
        </pc:picChg>
      </pc:sldChg>
      <pc:sldChg chg="modSp add del mod">
        <pc:chgData name="Montiglio, Pierre-Olivier" userId="2b6b8fa3-1adf-4133-8ff0-9ad8f8f39005" providerId="ADAL" clId="{8E734D9E-30F5-47AE-93E8-E44566E55D7A}" dt="2023-04-13T20:25:24.073" v="6903" actId="47"/>
        <pc:sldMkLst>
          <pc:docMk/>
          <pc:sldMk cId="3873767420" sldId="290"/>
        </pc:sldMkLst>
        <pc:spChg chg="mod">
          <ac:chgData name="Montiglio, Pierre-Olivier" userId="2b6b8fa3-1adf-4133-8ff0-9ad8f8f39005" providerId="ADAL" clId="{8E734D9E-30F5-47AE-93E8-E44566E55D7A}" dt="2023-04-13T20:24:54.309" v="6896" actId="1035"/>
          <ac:spMkLst>
            <pc:docMk/>
            <pc:sldMk cId="3873767420" sldId="290"/>
            <ac:spMk id="41" creationId="{ED9ACF96-C8E2-A26C-27B6-D40A1976AD7D}"/>
          </ac:spMkLst>
        </pc:spChg>
        <pc:spChg chg="mod">
          <ac:chgData name="Montiglio, Pierre-Olivier" userId="2b6b8fa3-1adf-4133-8ff0-9ad8f8f39005" providerId="ADAL" clId="{8E734D9E-30F5-47AE-93E8-E44566E55D7A}" dt="2023-04-13T20:24:54.309" v="6896" actId="1035"/>
          <ac:spMkLst>
            <pc:docMk/>
            <pc:sldMk cId="3873767420" sldId="290"/>
            <ac:spMk id="45" creationId="{AC0E039A-E052-CEF3-E86C-B35EA2D7B203}"/>
          </ac:spMkLst>
        </pc:spChg>
      </pc:sldChg>
      <pc:sldChg chg="addSp delSp modSp add mod modNotesTx">
        <pc:chgData name="Montiglio, Pierre-Olivier" userId="2b6b8fa3-1adf-4133-8ff0-9ad8f8f39005" providerId="ADAL" clId="{8E734D9E-30F5-47AE-93E8-E44566E55D7A}" dt="2023-05-02T14:20:34.087" v="9415" actId="20577"/>
        <pc:sldMkLst>
          <pc:docMk/>
          <pc:sldMk cId="4108248965" sldId="290"/>
        </pc:sldMkLst>
        <pc:spChg chg="mod">
          <ac:chgData name="Montiglio, Pierre-Olivier" userId="2b6b8fa3-1adf-4133-8ff0-9ad8f8f39005" providerId="ADAL" clId="{8E734D9E-30F5-47AE-93E8-E44566E55D7A}" dt="2023-04-18T18:19:02.643" v="7095" actId="20577"/>
          <ac:spMkLst>
            <pc:docMk/>
            <pc:sldMk cId="4108248965" sldId="290"/>
            <ac:spMk id="2" creationId="{05466031-59CD-48C7-F3BB-C608B6E7AEB2}"/>
          </ac:spMkLst>
        </pc:spChg>
        <pc:spChg chg="mod">
          <ac:chgData name="Montiglio, Pierre-Olivier" userId="2b6b8fa3-1adf-4133-8ff0-9ad8f8f39005" providerId="ADAL" clId="{8E734D9E-30F5-47AE-93E8-E44566E55D7A}" dt="2023-04-18T18:20:52.748" v="7258" actId="20577"/>
          <ac:spMkLst>
            <pc:docMk/>
            <pc:sldMk cId="4108248965" sldId="290"/>
            <ac:spMk id="3" creationId="{46B05C71-9885-563E-685C-EAF849744A38}"/>
          </ac:spMkLst>
        </pc:spChg>
        <pc:spChg chg="del">
          <ac:chgData name="Montiglio, Pierre-Olivier" userId="2b6b8fa3-1adf-4133-8ff0-9ad8f8f39005" providerId="ADAL" clId="{8E734D9E-30F5-47AE-93E8-E44566E55D7A}" dt="2023-04-18T18:19:43.083" v="7236" actId="478"/>
          <ac:spMkLst>
            <pc:docMk/>
            <pc:sldMk cId="4108248965" sldId="290"/>
            <ac:spMk id="6" creationId="{0ADA9F1E-6B71-0677-6D59-C170FD61BC29}"/>
          </ac:spMkLst>
        </pc:spChg>
        <pc:picChg chg="del">
          <ac:chgData name="Montiglio, Pierre-Olivier" userId="2b6b8fa3-1adf-4133-8ff0-9ad8f8f39005" providerId="ADAL" clId="{8E734D9E-30F5-47AE-93E8-E44566E55D7A}" dt="2023-04-18T18:19:43.083" v="7236" actId="478"/>
          <ac:picMkLst>
            <pc:docMk/>
            <pc:sldMk cId="4108248965" sldId="290"/>
            <ac:picMk id="11" creationId="{D51D8074-11E7-77EE-A0FC-5748457EEA8C}"/>
          </ac:picMkLst>
        </pc:picChg>
        <pc:picChg chg="add mod">
          <ac:chgData name="Montiglio, Pierre-Olivier" userId="2b6b8fa3-1adf-4133-8ff0-9ad8f8f39005" providerId="ADAL" clId="{8E734D9E-30F5-47AE-93E8-E44566E55D7A}" dt="2023-04-18T18:20:21.966" v="7238" actId="1076"/>
          <ac:picMkLst>
            <pc:docMk/>
            <pc:sldMk cId="4108248965" sldId="290"/>
            <ac:picMk id="1026" creationId="{E56175ED-BC01-6F19-D137-72E26E3958F9}"/>
          </ac:picMkLst>
        </pc:picChg>
        <pc:picChg chg="del">
          <ac:chgData name="Montiglio, Pierre-Olivier" userId="2b6b8fa3-1adf-4133-8ff0-9ad8f8f39005" providerId="ADAL" clId="{8E734D9E-30F5-47AE-93E8-E44566E55D7A}" dt="2023-04-18T18:19:43.083" v="7236" actId="478"/>
          <ac:picMkLst>
            <pc:docMk/>
            <pc:sldMk cId="4108248965" sldId="290"/>
            <ac:picMk id="1028" creationId="{88A8829D-F098-F1FD-DEF8-7985C5230DD9}"/>
          </ac:picMkLst>
        </pc:picChg>
        <pc:picChg chg="del">
          <ac:chgData name="Montiglio, Pierre-Olivier" userId="2b6b8fa3-1adf-4133-8ff0-9ad8f8f39005" providerId="ADAL" clId="{8E734D9E-30F5-47AE-93E8-E44566E55D7A}" dt="2023-04-18T18:19:43.083" v="7236" actId="478"/>
          <ac:picMkLst>
            <pc:docMk/>
            <pc:sldMk cId="4108248965" sldId="290"/>
            <ac:picMk id="1030" creationId="{19F6216A-CDA7-3F89-687D-F5CA00FE584B}"/>
          </ac:picMkLst>
        </pc:picChg>
      </pc:sldChg>
      <pc:sldChg chg="add">
        <pc:chgData name="Montiglio, Pierre-Olivier" userId="2b6b8fa3-1adf-4133-8ff0-9ad8f8f39005" providerId="ADAL" clId="{8E734D9E-30F5-47AE-93E8-E44566E55D7A}" dt="2023-04-18T20:40:58.200" v="7318"/>
        <pc:sldMkLst>
          <pc:docMk/>
          <pc:sldMk cId="344394397" sldId="291"/>
        </pc:sldMkLst>
      </pc:sldChg>
      <pc:sldChg chg="add del">
        <pc:chgData name="Montiglio, Pierre-Olivier" userId="2b6b8fa3-1adf-4133-8ff0-9ad8f8f39005" providerId="ADAL" clId="{8E734D9E-30F5-47AE-93E8-E44566E55D7A}" dt="2023-04-13T20:25:22.728" v="6902" actId="47"/>
        <pc:sldMkLst>
          <pc:docMk/>
          <pc:sldMk cId="3448340981" sldId="291"/>
        </pc:sldMkLst>
      </pc:sldChg>
      <pc:sldChg chg="add del">
        <pc:chgData name="Montiglio, Pierre-Olivier" userId="2b6b8fa3-1adf-4133-8ff0-9ad8f8f39005" providerId="ADAL" clId="{8E734D9E-30F5-47AE-93E8-E44566E55D7A}" dt="2023-04-13T20:25:15.616" v="6899" actId="47"/>
        <pc:sldMkLst>
          <pc:docMk/>
          <pc:sldMk cId="1391379857" sldId="292"/>
        </pc:sldMkLst>
      </pc:sldChg>
      <pc:sldChg chg="modSp new mod modShow">
        <pc:chgData name="Montiglio, Pierre-Olivier" userId="2b6b8fa3-1adf-4133-8ff0-9ad8f8f39005" providerId="ADAL" clId="{8E734D9E-30F5-47AE-93E8-E44566E55D7A}" dt="2023-04-25T15:25:44.663" v="8022" actId="729"/>
        <pc:sldMkLst>
          <pc:docMk/>
          <pc:sldMk cId="1853482882" sldId="292"/>
        </pc:sldMkLst>
        <pc:spChg chg="mod">
          <ac:chgData name="Montiglio, Pierre-Olivier" userId="2b6b8fa3-1adf-4133-8ff0-9ad8f8f39005" providerId="ADAL" clId="{8E734D9E-30F5-47AE-93E8-E44566E55D7A}" dt="2023-04-25T15:25:38.752" v="8021" actId="27636"/>
          <ac:spMkLst>
            <pc:docMk/>
            <pc:sldMk cId="1853482882" sldId="292"/>
            <ac:spMk id="3" creationId="{6ADAA446-00B1-F3D9-213B-BAB851E13EDF}"/>
          </ac:spMkLst>
        </pc:spChg>
      </pc:sldChg>
      <pc:sldChg chg="add mod modShow">
        <pc:chgData name="Montiglio, Pierre-Olivier" userId="2b6b8fa3-1adf-4133-8ff0-9ad8f8f39005" providerId="ADAL" clId="{8E734D9E-30F5-47AE-93E8-E44566E55D7A}" dt="2023-04-26T18:48:08.015" v="8526" actId="729"/>
        <pc:sldMkLst>
          <pc:docMk/>
          <pc:sldMk cId="749587228" sldId="293"/>
        </pc:sldMkLst>
      </pc:sldChg>
      <pc:sldChg chg="add mod modShow">
        <pc:chgData name="Montiglio, Pierre-Olivier" userId="2b6b8fa3-1adf-4133-8ff0-9ad8f8f39005" providerId="ADAL" clId="{8E734D9E-30F5-47AE-93E8-E44566E55D7A}" dt="2023-04-26T18:53:07.272" v="8569" actId="729"/>
        <pc:sldMkLst>
          <pc:docMk/>
          <pc:sldMk cId="3178280105" sldId="294"/>
        </pc:sldMkLst>
      </pc:sldChg>
      <pc:sldChg chg="add">
        <pc:chgData name="Montiglio, Pierre-Olivier" userId="2b6b8fa3-1adf-4133-8ff0-9ad8f8f39005" providerId="ADAL" clId="{8E734D9E-30F5-47AE-93E8-E44566E55D7A}" dt="2023-05-16T20:22:52.572" v="20429"/>
        <pc:sldMkLst>
          <pc:docMk/>
          <pc:sldMk cId="2574470784" sldId="295"/>
        </pc:sldMkLst>
      </pc:sldChg>
      <pc:sldChg chg="modSp add mod">
        <pc:chgData name="Montiglio, Pierre-Olivier" userId="2b6b8fa3-1adf-4133-8ff0-9ad8f8f39005" providerId="ADAL" clId="{8E734D9E-30F5-47AE-93E8-E44566E55D7A}" dt="2023-05-16T20:22:52.620" v="20431" actId="27636"/>
        <pc:sldMkLst>
          <pc:docMk/>
          <pc:sldMk cId="470920858" sldId="300"/>
        </pc:sldMkLst>
        <pc:spChg chg="mod">
          <ac:chgData name="Montiglio, Pierre-Olivier" userId="2b6b8fa3-1adf-4133-8ff0-9ad8f8f39005" providerId="ADAL" clId="{8E734D9E-30F5-47AE-93E8-E44566E55D7A}" dt="2023-05-16T20:22:52.620" v="20431" actId="27636"/>
          <ac:spMkLst>
            <pc:docMk/>
            <pc:sldMk cId="470920858" sldId="300"/>
            <ac:spMk id="3" creationId="{00000000-0000-0000-0000-000000000000}"/>
          </ac:spMkLst>
        </pc:spChg>
      </pc:sldChg>
      <pc:sldChg chg="add">
        <pc:chgData name="Montiglio, Pierre-Olivier" userId="2b6b8fa3-1adf-4133-8ff0-9ad8f8f39005" providerId="ADAL" clId="{8E734D9E-30F5-47AE-93E8-E44566E55D7A}" dt="2023-05-16T20:22:52.572" v="20429"/>
        <pc:sldMkLst>
          <pc:docMk/>
          <pc:sldMk cId="3566521371" sldId="302"/>
        </pc:sldMkLst>
      </pc:sldChg>
      <pc:sldChg chg="add">
        <pc:chgData name="Montiglio, Pierre-Olivier" userId="2b6b8fa3-1adf-4133-8ff0-9ad8f8f39005" providerId="ADAL" clId="{8E734D9E-30F5-47AE-93E8-E44566E55D7A}" dt="2023-05-16T20:22:52.572" v="20429"/>
        <pc:sldMkLst>
          <pc:docMk/>
          <pc:sldMk cId="67059141" sldId="313"/>
        </pc:sldMkLst>
      </pc:sldChg>
      <pc:sldChg chg="add">
        <pc:chgData name="Montiglio, Pierre-Olivier" userId="2b6b8fa3-1adf-4133-8ff0-9ad8f8f39005" providerId="ADAL" clId="{8E734D9E-30F5-47AE-93E8-E44566E55D7A}" dt="2023-05-16T20:22:52.572" v="20429"/>
        <pc:sldMkLst>
          <pc:docMk/>
          <pc:sldMk cId="2067909967" sldId="315"/>
        </pc:sldMkLst>
      </pc:sldChg>
      <pc:sldChg chg="add">
        <pc:chgData name="Montiglio, Pierre-Olivier" userId="2b6b8fa3-1adf-4133-8ff0-9ad8f8f39005" providerId="ADAL" clId="{8E734D9E-30F5-47AE-93E8-E44566E55D7A}" dt="2023-05-16T20:22:52.572" v="20429"/>
        <pc:sldMkLst>
          <pc:docMk/>
          <pc:sldMk cId="206869694" sldId="316"/>
        </pc:sldMkLst>
      </pc:sldChg>
      <pc:sldChg chg="add">
        <pc:chgData name="Montiglio, Pierre-Olivier" userId="2b6b8fa3-1adf-4133-8ff0-9ad8f8f39005" providerId="ADAL" clId="{8E734D9E-30F5-47AE-93E8-E44566E55D7A}" dt="2023-05-16T20:22:52.572" v="20429"/>
        <pc:sldMkLst>
          <pc:docMk/>
          <pc:sldMk cId="983682308" sldId="318"/>
        </pc:sldMkLst>
      </pc:sldChg>
      <pc:sldChg chg="add">
        <pc:chgData name="Montiglio, Pierre-Olivier" userId="2b6b8fa3-1adf-4133-8ff0-9ad8f8f39005" providerId="ADAL" clId="{8E734D9E-30F5-47AE-93E8-E44566E55D7A}" dt="2023-05-16T20:22:52.572" v="20429"/>
        <pc:sldMkLst>
          <pc:docMk/>
          <pc:sldMk cId="3611072181" sldId="322"/>
        </pc:sldMkLst>
      </pc:sldChg>
      <pc:sldChg chg="add">
        <pc:chgData name="Montiglio, Pierre-Olivier" userId="2b6b8fa3-1adf-4133-8ff0-9ad8f8f39005" providerId="ADAL" clId="{8E734D9E-30F5-47AE-93E8-E44566E55D7A}" dt="2023-05-16T20:22:52.572" v="20429"/>
        <pc:sldMkLst>
          <pc:docMk/>
          <pc:sldMk cId="1879022423" sldId="324"/>
        </pc:sldMkLst>
      </pc:sldChg>
      <pc:sldChg chg="add">
        <pc:chgData name="Montiglio, Pierre-Olivier" userId="2b6b8fa3-1adf-4133-8ff0-9ad8f8f39005" providerId="ADAL" clId="{8E734D9E-30F5-47AE-93E8-E44566E55D7A}" dt="2023-05-16T20:22:52.572" v="20429"/>
        <pc:sldMkLst>
          <pc:docMk/>
          <pc:sldMk cId="4185194036" sldId="412"/>
        </pc:sldMkLst>
      </pc:sldChg>
      <pc:sldChg chg="add">
        <pc:chgData name="Montiglio, Pierre-Olivier" userId="2b6b8fa3-1adf-4133-8ff0-9ad8f8f39005" providerId="ADAL" clId="{8E734D9E-30F5-47AE-93E8-E44566E55D7A}" dt="2023-05-16T20:22:52.572" v="20429"/>
        <pc:sldMkLst>
          <pc:docMk/>
          <pc:sldMk cId="537307854" sldId="417"/>
        </pc:sldMkLst>
      </pc:sldChg>
      <pc:sldChg chg="add">
        <pc:chgData name="Montiglio, Pierre-Olivier" userId="2b6b8fa3-1adf-4133-8ff0-9ad8f8f39005" providerId="ADAL" clId="{8E734D9E-30F5-47AE-93E8-E44566E55D7A}" dt="2023-05-16T20:22:52.572" v="20429"/>
        <pc:sldMkLst>
          <pc:docMk/>
          <pc:sldMk cId="2925197033" sldId="420"/>
        </pc:sldMkLst>
      </pc:sldChg>
      <pc:sldChg chg="add">
        <pc:chgData name="Montiglio, Pierre-Olivier" userId="2b6b8fa3-1adf-4133-8ff0-9ad8f8f39005" providerId="ADAL" clId="{8E734D9E-30F5-47AE-93E8-E44566E55D7A}" dt="2023-05-16T20:22:52.572" v="20429"/>
        <pc:sldMkLst>
          <pc:docMk/>
          <pc:sldMk cId="1403988641" sldId="421"/>
        </pc:sldMkLst>
      </pc:sldChg>
      <pc:sldChg chg="add">
        <pc:chgData name="Montiglio, Pierre-Olivier" userId="2b6b8fa3-1adf-4133-8ff0-9ad8f8f39005" providerId="ADAL" clId="{8E734D9E-30F5-47AE-93E8-E44566E55D7A}" dt="2023-05-16T20:22:52.572" v="20429"/>
        <pc:sldMkLst>
          <pc:docMk/>
          <pc:sldMk cId="867455599" sldId="422"/>
        </pc:sldMkLst>
      </pc:sldChg>
      <pc:sldChg chg="add">
        <pc:chgData name="Montiglio, Pierre-Olivier" userId="2b6b8fa3-1adf-4133-8ff0-9ad8f8f39005" providerId="ADAL" clId="{8E734D9E-30F5-47AE-93E8-E44566E55D7A}" dt="2023-05-16T20:22:52.572" v="20429"/>
        <pc:sldMkLst>
          <pc:docMk/>
          <pc:sldMk cId="744959524" sldId="427"/>
        </pc:sldMkLst>
      </pc:sldChg>
      <pc:sldChg chg="add">
        <pc:chgData name="Montiglio, Pierre-Olivier" userId="2b6b8fa3-1adf-4133-8ff0-9ad8f8f39005" providerId="ADAL" clId="{8E734D9E-30F5-47AE-93E8-E44566E55D7A}" dt="2023-05-16T20:22:52.572" v="20429"/>
        <pc:sldMkLst>
          <pc:docMk/>
          <pc:sldMk cId="1092563887" sldId="428"/>
        </pc:sldMkLst>
      </pc:sldChg>
      <pc:sldChg chg="add">
        <pc:chgData name="Montiglio, Pierre-Olivier" userId="2b6b8fa3-1adf-4133-8ff0-9ad8f8f39005" providerId="ADAL" clId="{8E734D9E-30F5-47AE-93E8-E44566E55D7A}" dt="2023-05-16T20:22:52.572" v="20429"/>
        <pc:sldMkLst>
          <pc:docMk/>
          <pc:sldMk cId="650044643" sldId="429"/>
        </pc:sldMkLst>
      </pc:sldChg>
      <pc:sldChg chg="add">
        <pc:chgData name="Montiglio, Pierre-Olivier" userId="2b6b8fa3-1adf-4133-8ff0-9ad8f8f39005" providerId="ADAL" clId="{8E734D9E-30F5-47AE-93E8-E44566E55D7A}" dt="2023-05-16T20:22:52.572" v="20429"/>
        <pc:sldMkLst>
          <pc:docMk/>
          <pc:sldMk cId="1573075241" sldId="430"/>
        </pc:sldMkLst>
      </pc:sldChg>
      <pc:sldChg chg="add">
        <pc:chgData name="Montiglio, Pierre-Olivier" userId="2b6b8fa3-1adf-4133-8ff0-9ad8f8f39005" providerId="ADAL" clId="{8E734D9E-30F5-47AE-93E8-E44566E55D7A}" dt="2023-05-16T20:22:52.572" v="20429"/>
        <pc:sldMkLst>
          <pc:docMk/>
          <pc:sldMk cId="2861162029" sldId="438"/>
        </pc:sldMkLst>
      </pc:sldChg>
      <pc:sldChg chg="add">
        <pc:chgData name="Montiglio, Pierre-Olivier" userId="2b6b8fa3-1adf-4133-8ff0-9ad8f8f39005" providerId="ADAL" clId="{8E734D9E-30F5-47AE-93E8-E44566E55D7A}" dt="2023-05-16T20:22:52.572" v="20429"/>
        <pc:sldMkLst>
          <pc:docMk/>
          <pc:sldMk cId="4181469527" sldId="492"/>
        </pc:sldMkLst>
      </pc:sldChg>
      <pc:sldChg chg="modSp add mod">
        <pc:chgData name="Montiglio, Pierre-Olivier" userId="2b6b8fa3-1adf-4133-8ff0-9ad8f8f39005" providerId="ADAL" clId="{8E734D9E-30F5-47AE-93E8-E44566E55D7A}" dt="2023-05-16T20:22:52.609" v="20430" actId="27636"/>
        <pc:sldMkLst>
          <pc:docMk/>
          <pc:sldMk cId="263212317" sldId="507"/>
        </pc:sldMkLst>
        <pc:spChg chg="mod">
          <ac:chgData name="Montiglio, Pierre-Olivier" userId="2b6b8fa3-1adf-4133-8ff0-9ad8f8f39005" providerId="ADAL" clId="{8E734D9E-30F5-47AE-93E8-E44566E55D7A}" dt="2023-05-16T20:22:52.609" v="20430" actId="27636"/>
          <ac:spMkLst>
            <pc:docMk/>
            <pc:sldMk cId="263212317" sldId="507"/>
            <ac:spMk id="2" creationId="{06DCDA31-66A5-4017-96AC-008FCAFCD2F5}"/>
          </ac:spMkLst>
        </pc:spChg>
      </pc:sldChg>
      <pc:sldChg chg="add">
        <pc:chgData name="Montiglio, Pierre-Olivier" userId="2b6b8fa3-1adf-4133-8ff0-9ad8f8f39005" providerId="ADAL" clId="{8E734D9E-30F5-47AE-93E8-E44566E55D7A}" dt="2023-05-16T20:22:52.572" v="20429"/>
        <pc:sldMkLst>
          <pc:docMk/>
          <pc:sldMk cId="3970316419" sldId="508"/>
        </pc:sldMkLst>
      </pc:sldChg>
      <pc:sldChg chg="add">
        <pc:chgData name="Montiglio, Pierre-Olivier" userId="2b6b8fa3-1adf-4133-8ff0-9ad8f8f39005" providerId="ADAL" clId="{8E734D9E-30F5-47AE-93E8-E44566E55D7A}" dt="2023-05-16T20:22:52.572" v="20429"/>
        <pc:sldMkLst>
          <pc:docMk/>
          <pc:sldMk cId="417449167" sldId="514"/>
        </pc:sldMkLst>
      </pc:sldChg>
      <pc:sldChg chg="add">
        <pc:chgData name="Montiglio, Pierre-Olivier" userId="2b6b8fa3-1adf-4133-8ff0-9ad8f8f39005" providerId="ADAL" clId="{8E734D9E-30F5-47AE-93E8-E44566E55D7A}" dt="2023-05-16T20:22:52.572" v="20429"/>
        <pc:sldMkLst>
          <pc:docMk/>
          <pc:sldMk cId="2758415881" sldId="525"/>
        </pc:sldMkLst>
      </pc:sldChg>
      <pc:sldChg chg="add">
        <pc:chgData name="Montiglio, Pierre-Olivier" userId="2b6b8fa3-1adf-4133-8ff0-9ad8f8f39005" providerId="ADAL" clId="{8E734D9E-30F5-47AE-93E8-E44566E55D7A}" dt="2023-05-16T20:22:52.572" v="20429"/>
        <pc:sldMkLst>
          <pc:docMk/>
          <pc:sldMk cId="1915542921" sldId="527"/>
        </pc:sldMkLst>
      </pc:sldChg>
      <pc:sldChg chg="add">
        <pc:chgData name="Montiglio, Pierre-Olivier" userId="2b6b8fa3-1adf-4133-8ff0-9ad8f8f39005" providerId="ADAL" clId="{8E734D9E-30F5-47AE-93E8-E44566E55D7A}" dt="2023-05-16T20:22:52.572" v="20429"/>
        <pc:sldMkLst>
          <pc:docMk/>
          <pc:sldMk cId="2125683802" sldId="530"/>
        </pc:sldMkLst>
      </pc:sldChg>
      <pc:sldChg chg="add setBg">
        <pc:chgData name="Montiglio, Pierre-Olivier" userId="2b6b8fa3-1adf-4133-8ff0-9ad8f8f39005" providerId="ADAL" clId="{8E734D9E-30F5-47AE-93E8-E44566E55D7A}" dt="2023-05-16T20:22:52.572" v="20429"/>
        <pc:sldMkLst>
          <pc:docMk/>
          <pc:sldMk cId="2885930079" sldId="552"/>
        </pc:sldMkLst>
      </pc:sldChg>
      <pc:sldChg chg="add setBg">
        <pc:chgData name="Montiglio, Pierre-Olivier" userId="2b6b8fa3-1adf-4133-8ff0-9ad8f8f39005" providerId="ADAL" clId="{8E734D9E-30F5-47AE-93E8-E44566E55D7A}" dt="2023-05-16T20:22:52.572" v="20429"/>
        <pc:sldMkLst>
          <pc:docMk/>
          <pc:sldMk cId="1186740479" sldId="555"/>
        </pc:sldMkLst>
      </pc:sldChg>
      <pc:sldChg chg="add setBg">
        <pc:chgData name="Montiglio, Pierre-Olivier" userId="2b6b8fa3-1adf-4133-8ff0-9ad8f8f39005" providerId="ADAL" clId="{8E734D9E-30F5-47AE-93E8-E44566E55D7A}" dt="2023-05-16T20:22:52.572" v="20429"/>
        <pc:sldMkLst>
          <pc:docMk/>
          <pc:sldMk cId="3544691460" sldId="556"/>
        </pc:sldMkLst>
      </pc:sldChg>
      <pc:sldChg chg="add">
        <pc:chgData name="Montiglio, Pierre-Olivier" userId="2b6b8fa3-1adf-4133-8ff0-9ad8f8f39005" providerId="ADAL" clId="{8E734D9E-30F5-47AE-93E8-E44566E55D7A}" dt="2023-05-16T20:22:52.572" v="20429"/>
        <pc:sldMkLst>
          <pc:docMk/>
          <pc:sldMk cId="3456238" sldId="560"/>
        </pc:sldMkLst>
      </pc:sldChg>
      <pc:sldChg chg="add">
        <pc:chgData name="Montiglio, Pierre-Olivier" userId="2b6b8fa3-1adf-4133-8ff0-9ad8f8f39005" providerId="ADAL" clId="{8E734D9E-30F5-47AE-93E8-E44566E55D7A}" dt="2023-05-16T20:22:52.572" v="20429"/>
        <pc:sldMkLst>
          <pc:docMk/>
          <pc:sldMk cId="1330953811" sldId="561"/>
        </pc:sldMkLst>
      </pc:sldChg>
      <pc:sldChg chg="modSp add mod">
        <pc:chgData name="Montiglio, Pierre-Olivier" userId="2b6b8fa3-1adf-4133-8ff0-9ad8f8f39005" providerId="ADAL" clId="{8E734D9E-30F5-47AE-93E8-E44566E55D7A}" dt="2023-05-16T20:22:52.624" v="20432" actId="27636"/>
        <pc:sldMkLst>
          <pc:docMk/>
          <pc:sldMk cId="2413843894" sldId="565"/>
        </pc:sldMkLst>
        <pc:spChg chg="mod">
          <ac:chgData name="Montiglio, Pierre-Olivier" userId="2b6b8fa3-1adf-4133-8ff0-9ad8f8f39005" providerId="ADAL" clId="{8E734D9E-30F5-47AE-93E8-E44566E55D7A}" dt="2023-05-16T20:22:52.624" v="20432" actId="27636"/>
          <ac:spMkLst>
            <pc:docMk/>
            <pc:sldMk cId="2413843894" sldId="565"/>
            <ac:spMk id="3" creationId="{00000000-0000-0000-0000-000000000000}"/>
          </ac:spMkLst>
        </pc:spChg>
      </pc:sldChg>
      <pc:sldChg chg="add modTransition setBg">
        <pc:chgData name="Montiglio, Pierre-Olivier" userId="2b6b8fa3-1adf-4133-8ff0-9ad8f8f39005" providerId="ADAL" clId="{8E734D9E-30F5-47AE-93E8-E44566E55D7A}" dt="2023-05-16T20:22:52.572" v="20429"/>
        <pc:sldMkLst>
          <pc:docMk/>
          <pc:sldMk cId="0" sldId="566"/>
        </pc:sldMkLst>
      </pc:sldChg>
      <pc:sldChg chg="modSp add mod">
        <pc:chgData name="Montiglio, Pierre-Olivier" userId="2b6b8fa3-1adf-4133-8ff0-9ad8f8f39005" providerId="ADAL" clId="{8E734D9E-30F5-47AE-93E8-E44566E55D7A}" dt="2023-05-16T20:22:52.627" v="20433" actId="27636"/>
        <pc:sldMkLst>
          <pc:docMk/>
          <pc:sldMk cId="2790641108" sldId="567"/>
        </pc:sldMkLst>
        <pc:spChg chg="mod">
          <ac:chgData name="Montiglio, Pierre-Olivier" userId="2b6b8fa3-1adf-4133-8ff0-9ad8f8f39005" providerId="ADAL" clId="{8E734D9E-30F5-47AE-93E8-E44566E55D7A}" dt="2023-05-16T20:22:52.627" v="20433" actId="27636"/>
          <ac:spMkLst>
            <pc:docMk/>
            <pc:sldMk cId="2790641108" sldId="567"/>
            <ac:spMk id="3" creationId="{00000000-0000-0000-0000-000000000000}"/>
          </ac:spMkLst>
        </pc:spChg>
      </pc:sldChg>
    </pc:docChg>
  </pc:docChgLst>
  <pc:docChgLst>
    <pc:chgData name="Fraser Franco, Maxime" userId="S::ae491231@ens.uqam.ca::2731fdd6-640f-4176-ad14-4c5aa6e8d9f3" providerId="AD" clId="Web-{5489BDFF-B008-A3A7-1BD5-5170DEF4036A}"/>
    <pc:docChg chg="modSld">
      <pc:chgData name="Fraser Franco, Maxime" userId="S::ae491231@ens.uqam.ca::2731fdd6-640f-4176-ad14-4c5aa6e8d9f3" providerId="AD" clId="Web-{5489BDFF-B008-A3A7-1BD5-5170DEF4036A}" dt="2023-04-04T15:26:21.860" v="0" actId="20577"/>
      <pc:docMkLst>
        <pc:docMk/>
      </pc:docMkLst>
      <pc:sldChg chg="modSp">
        <pc:chgData name="Fraser Franco, Maxime" userId="S::ae491231@ens.uqam.ca::2731fdd6-640f-4176-ad14-4c5aa6e8d9f3" providerId="AD" clId="Web-{5489BDFF-B008-A3A7-1BD5-5170DEF4036A}" dt="2023-04-04T15:26:21.860" v="0" actId="20577"/>
        <pc:sldMkLst>
          <pc:docMk/>
          <pc:sldMk cId="833065076" sldId="256"/>
        </pc:sldMkLst>
        <pc:spChg chg="mod">
          <ac:chgData name="Fraser Franco, Maxime" userId="S::ae491231@ens.uqam.ca::2731fdd6-640f-4176-ad14-4c5aa6e8d9f3" providerId="AD" clId="Web-{5489BDFF-B008-A3A7-1BD5-5170DEF4036A}" dt="2023-04-04T15:26:21.860" v="0" actId="20577"/>
          <ac:spMkLst>
            <pc:docMk/>
            <pc:sldMk cId="833065076" sldId="256"/>
            <ac:spMk id="3" creationId="{17723FED-3FA8-5C15-96AC-C68173F7042E}"/>
          </ac:spMkLst>
        </pc:spChg>
      </pc:sldChg>
    </pc:docChg>
  </pc:docChgLst>
  <pc:docChgLst>
    <pc:chgData name="Fraser Franco, Maxime" userId="S::ae491231@ens.uqam.ca::2731fdd6-640f-4176-ad14-4c5aa6e8d9f3" providerId="AD" clId="Web-{553E5423-312B-D8EF-5A35-B7B3B2FE8BBB}"/>
    <pc:docChg chg="mod addSld delSld modSld">
      <pc:chgData name="Fraser Franco, Maxime" userId="S::ae491231@ens.uqam.ca::2731fdd6-640f-4176-ad14-4c5aa6e8d9f3" providerId="AD" clId="Web-{553E5423-312B-D8EF-5A35-B7B3B2FE8BBB}" dt="2023-04-25T16:15:26.717" v="103" actId="20577"/>
      <pc:docMkLst>
        <pc:docMk/>
      </pc:docMkLst>
      <pc:sldChg chg="addCm">
        <pc:chgData name="Fraser Franco, Maxime" userId="S::ae491231@ens.uqam.ca::2731fdd6-640f-4176-ad14-4c5aa6e8d9f3" providerId="AD" clId="Web-{553E5423-312B-D8EF-5A35-B7B3B2FE8BBB}" dt="2023-04-25T13:50:26.270" v="91"/>
        <pc:sldMkLst>
          <pc:docMk/>
          <pc:sldMk cId="2936844346" sldId="257"/>
        </pc:sldMkLst>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50:26.270" v="91"/>
              <pc2:cmMkLst xmlns:pc2="http://schemas.microsoft.com/office/powerpoint/2019/9/main/command">
                <pc:docMk/>
                <pc:sldMk cId="2936844346" sldId="257"/>
                <pc2:cmMk id="{D63874E4-5C35-49A1-ACBE-D86BCFC37C13}"/>
              </pc2:cmMkLst>
            </pc226:cmChg>
          </p:ext>
        </pc:extLst>
      </pc:sldChg>
      <pc:sldChg chg="modSp addCm">
        <pc:chgData name="Fraser Franco, Maxime" userId="S::ae491231@ens.uqam.ca::2731fdd6-640f-4176-ad14-4c5aa6e8d9f3" providerId="AD" clId="Web-{553E5423-312B-D8EF-5A35-B7B3B2FE8BBB}" dt="2023-04-25T13:52:45.519" v="93"/>
        <pc:sldMkLst>
          <pc:docMk/>
          <pc:sldMk cId="3640952764" sldId="258"/>
        </pc:sldMkLst>
        <pc:spChg chg="mod">
          <ac:chgData name="Fraser Franco, Maxime" userId="S::ae491231@ens.uqam.ca::2731fdd6-640f-4176-ad14-4c5aa6e8d9f3" providerId="AD" clId="Web-{553E5423-312B-D8EF-5A35-B7B3B2FE8BBB}" dt="2023-04-25T13:46:05.084" v="18" actId="20577"/>
          <ac:spMkLst>
            <pc:docMk/>
            <pc:sldMk cId="3640952764" sldId="258"/>
            <ac:spMk id="2" creationId="{C43AA0A9-FA90-09C1-CA10-2886CAEE65F7}"/>
          </ac:spMkLst>
        </pc:spChg>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52:45.519" v="93"/>
              <pc2:cmMkLst xmlns:pc2="http://schemas.microsoft.com/office/powerpoint/2019/9/main/command">
                <pc:docMk/>
                <pc:sldMk cId="3640952764" sldId="258"/>
                <pc2:cmMk id="{55F85E51-B2A2-4C33-B74E-7CB4B0D36A63}"/>
              </pc2:cmMkLst>
            </pc226:cmChg>
          </p:ext>
        </pc:extLst>
      </pc:sldChg>
      <pc:sldChg chg="modSp">
        <pc:chgData name="Fraser Franco, Maxime" userId="S::ae491231@ens.uqam.ca::2731fdd6-640f-4176-ad14-4c5aa6e8d9f3" providerId="AD" clId="Web-{553E5423-312B-D8EF-5A35-B7B3B2FE8BBB}" dt="2023-04-25T13:46:23.959" v="19" actId="20577"/>
        <pc:sldMkLst>
          <pc:docMk/>
          <pc:sldMk cId="2263014692" sldId="261"/>
        </pc:sldMkLst>
        <pc:spChg chg="mod">
          <ac:chgData name="Fraser Franco, Maxime" userId="S::ae491231@ens.uqam.ca::2731fdd6-640f-4176-ad14-4c5aa6e8d9f3" providerId="AD" clId="Web-{553E5423-312B-D8EF-5A35-B7B3B2FE8BBB}" dt="2023-04-25T13:46:23.959" v="19" actId="20577"/>
          <ac:spMkLst>
            <pc:docMk/>
            <pc:sldMk cId="2263014692" sldId="261"/>
            <ac:spMk id="3" creationId="{6A891A22-5685-7297-17AA-4AB76384B22D}"/>
          </ac:spMkLst>
        </pc:spChg>
      </pc:sldChg>
      <pc:sldChg chg="addCm">
        <pc:chgData name="Fraser Franco, Maxime" userId="S::ae491231@ens.uqam.ca::2731fdd6-640f-4176-ad14-4c5aa6e8d9f3" providerId="AD" clId="Web-{553E5423-312B-D8EF-5A35-B7B3B2FE8BBB}" dt="2023-04-25T13:51:00.457" v="92"/>
        <pc:sldMkLst>
          <pc:docMk/>
          <pc:sldMk cId="1540475889" sldId="262"/>
        </pc:sldMkLst>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51:00.457" v="92"/>
              <pc2:cmMkLst xmlns:pc2="http://schemas.microsoft.com/office/powerpoint/2019/9/main/command">
                <pc:docMk/>
                <pc:sldMk cId="1540475889" sldId="262"/>
                <pc2:cmMk id="{DC4816D5-ADC9-433D-A298-3490746BF7DA}"/>
              </pc2:cmMkLst>
            </pc226:cmChg>
          </p:ext>
        </pc:extLst>
      </pc:sldChg>
      <pc:sldChg chg="modSp">
        <pc:chgData name="Fraser Franco, Maxime" userId="S::ae491231@ens.uqam.ca::2731fdd6-640f-4176-ad14-4c5aa6e8d9f3" providerId="AD" clId="Web-{553E5423-312B-D8EF-5A35-B7B3B2FE8BBB}" dt="2023-04-25T16:15:26.717" v="103" actId="20577"/>
        <pc:sldMkLst>
          <pc:docMk/>
          <pc:sldMk cId="1390670956" sldId="265"/>
        </pc:sldMkLst>
        <pc:spChg chg="mod">
          <ac:chgData name="Fraser Franco, Maxime" userId="S::ae491231@ens.uqam.ca::2731fdd6-640f-4176-ad14-4c5aa6e8d9f3" providerId="AD" clId="Web-{553E5423-312B-D8EF-5A35-B7B3B2FE8BBB}" dt="2023-04-25T16:15:26.717" v="103" actId="20577"/>
          <ac:spMkLst>
            <pc:docMk/>
            <pc:sldMk cId="1390670956" sldId="265"/>
            <ac:spMk id="3" creationId="{46B05C71-9885-563E-685C-EAF849744A38}"/>
          </ac:spMkLst>
        </pc:spChg>
      </pc:sldChg>
      <pc:sldChg chg="modSp addCm">
        <pc:chgData name="Fraser Franco, Maxime" userId="S::ae491231@ens.uqam.ca::2731fdd6-640f-4176-ad14-4c5aa6e8d9f3" providerId="AD" clId="Web-{553E5423-312B-D8EF-5A35-B7B3B2FE8BBB}" dt="2023-04-25T13:44:52.725" v="17"/>
        <pc:sldMkLst>
          <pc:docMk/>
          <pc:sldMk cId="423915905" sldId="273"/>
        </pc:sldMkLst>
        <pc:spChg chg="mod">
          <ac:chgData name="Fraser Franco, Maxime" userId="S::ae491231@ens.uqam.ca::2731fdd6-640f-4176-ad14-4c5aa6e8d9f3" providerId="AD" clId="Web-{553E5423-312B-D8EF-5A35-B7B3B2FE8BBB}" dt="2023-04-25T13:41:59.695" v="14" actId="1076"/>
          <ac:spMkLst>
            <pc:docMk/>
            <pc:sldMk cId="423915905" sldId="273"/>
            <ac:spMk id="3" creationId="{46B05C71-9885-563E-685C-EAF849744A38}"/>
          </ac:spMkLst>
        </pc:spChg>
        <pc:spChg chg="mod">
          <ac:chgData name="Fraser Franco, Maxime" userId="S::ae491231@ens.uqam.ca::2731fdd6-640f-4176-ad14-4c5aa6e8d9f3" providerId="AD" clId="Web-{553E5423-312B-D8EF-5A35-B7B3B2FE8BBB}" dt="2023-04-25T13:37:46.024" v="3" actId="20577"/>
          <ac:spMkLst>
            <pc:docMk/>
            <pc:sldMk cId="423915905" sldId="273"/>
            <ac:spMk id="5" creationId="{B75F979C-A491-424C-A516-84E947D67BBE}"/>
          </ac:spMkLst>
        </pc:spChg>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43:21.804" v="16"/>
              <pc2:cmMkLst xmlns:pc2="http://schemas.microsoft.com/office/powerpoint/2019/9/main/command">
                <pc:docMk/>
                <pc:sldMk cId="423915905" sldId="273"/>
                <pc2:cmMk id="{511A78CC-C602-4FED-BC2B-FA4319869F2C}"/>
              </pc2:cmMkLst>
            </pc226:cmChg>
            <pc226:cmChg xmlns:pc226="http://schemas.microsoft.com/office/powerpoint/2022/06/main/command" chg="add">
              <pc226:chgData name="Fraser Franco, Maxime" userId="S::ae491231@ens.uqam.ca::2731fdd6-640f-4176-ad14-4c5aa6e8d9f3" providerId="AD" clId="Web-{553E5423-312B-D8EF-5A35-B7B3B2FE8BBB}" dt="2023-04-25T13:44:52.725" v="17"/>
              <pc2:cmMkLst xmlns:pc2="http://schemas.microsoft.com/office/powerpoint/2019/9/main/command">
                <pc:docMk/>
                <pc:sldMk cId="423915905" sldId="273"/>
                <pc2:cmMk id="{E2BCC4E3-FBF7-409B-A0E5-944E5D3D4630}"/>
              </pc2:cmMkLst>
            </pc226:cmChg>
          </p:ext>
        </pc:extLst>
      </pc:sldChg>
      <pc:sldChg chg="modSp">
        <pc:chgData name="Fraser Franco, Maxime" userId="S::ae491231@ens.uqam.ca::2731fdd6-640f-4176-ad14-4c5aa6e8d9f3" providerId="AD" clId="Web-{553E5423-312B-D8EF-5A35-B7B3B2FE8BBB}" dt="2023-04-25T13:38:19.774" v="6" actId="20577"/>
        <pc:sldMkLst>
          <pc:docMk/>
          <pc:sldMk cId="2955988863" sldId="274"/>
        </pc:sldMkLst>
        <pc:spChg chg="mod">
          <ac:chgData name="Fraser Franco, Maxime" userId="S::ae491231@ens.uqam.ca::2731fdd6-640f-4176-ad14-4c5aa6e8d9f3" providerId="AD" clId="Web-{553E5423-312B-D8EF-5A35-B7B3B2FE8BBB}" dt="2023-04-25T13:38:19.774" v="6" actId="20577"/>
          <ac:spMkLst>
            <pc:docMk/>
            <pc:sldMk cId="2955988863" sldId="274"/>
            <ac:spMk id="5" creationId="{B75F979C-A491-424C-A516-84E947D67BBE}"/>
          </ac:spMkLst>
        </pc:spChg>
      </pc:sldChg>
      <pc:sldChg chg="modSp">
        <pc:chgData name="Fraser Franco, Maxime" userId="S::ae491231@ens.uqam.ca::2731fdd6-640f-4176-ad14-4c5aa6e8d9f3" providerId="AD" clId="Web-{553E5423-312B-D8EF-5A35-B7B3B2FE8BBB}" dt="2023-04-25T13:38:22.837" v="7" actId="20577"/>
        <pc:sldMkLst>
          <pc:docMk/>
          <pc:sldMk cId="4223790480" sldId="275"/>
        </pc:sldMkLst>
        <pc:spChg chg="mod">
          <ac:chgData name="Fraser Franco, Maxime" userId="S::ae491231@ens.uqam.ca::2731fdd6-640f-4176-ad14-4c5aa6e8d9f3" providerId="AD" clId="Web-{553E5423-312B-D8EF-5A35-B7B3B2FE8BBB}" dt="2023-04-25T13:38:22.837" v="7" actId="20577"/>
          <ac:spMkLst>
            <pc:docMk/>
            <pc:sldMk cId="4223790480" sldId="275"/>
            <ac:spMk id="5" creationId="{B75F979C-A491-424C-A516-84E947D67BBE}"/>
          </ac:spMkLst>
        </pc:spChg>
      </pc:sldChg>
      <pc:sldChg chg="modSp">
        <pc:chgData name="Fraser Franco, Maxime" userId="S::ae491231@ens.uqam.ca::2731fdd6-640f-4176-ad14-4c5aa6e8d9f3" providerId="AD" clId="Web-{553E5423-312B-D8EF-5A35-B7B3B2FE8BBB}" dt="2023-04-25T13:38:33.540" v="8" actId="20577"/>
        <pc:sldMkLst>
          <pc:docMk/>
          <pc:sldMk cId="2231389075" sldId="276"/>
        </pc:sldMkLst>
        <pc:spChg chg="mod">
          <ac:chgData name="Fraser Franco, Maxime" userId="S::ae491231@ens.uqam.ca::2731fdd6-640f-4176-ad14-4c5aa6e8d9f3" providerId="AD" clId="Web-{553E5423-312B-D8EF-5A35-B7B3B2FE8BBB}" dt="2023-04-25T13:38:33.540" v="8" actId="20577"/>
          <ac:spMkLst>
            <pc:docMk/>
            <pc:sldMk cId="2231389075" sldId="276"/>
            <ac:spMk id="5" creationId="{B75F979C-A491-424C-A516-84E947D67BBE}"/>
          </ac:spMkLst>
        </pc:spChg>
      </pc:sldChg>
      <pc:sldChg chg="modSp">
        <pc:chgData name="Fraser Franco, Maxime" userId="S::ae491231@ens.uqam.ca::2731fdd6-640f-4176-ad14-4c5aa6e8d9f3" providerId="AD" clId="Web-{553E5423-312B-D8EF-5A35-B7B3B2FE8BBB}" dt="2023-04-25T13:38:35.633" v="9" actId="20577"/>
        <pc:sldMkLst>
          <pc:docMk/>
          <pc:sldMk cId="4239852043" sldId="277"/>
        </pc:sldMkLst>
        <pc:spChg chg="mod">
          <ac:chgData name="Fraser Franco, Maxime" userId="S::ae491231@ens.uqam.ca::2731fdd6-640f-4176-ad14-4c5aa6e8d9f3" providerId="AD" clId="Web-{553E5423-312B-D8EF-5A35-B7B3B2FE8BBB}" dt="2023-04-25T13:38:35.633" v="9" actId="20577"/>
          <ac:spMkLst>
            <pc:docMk/>
            <pc:sldMk cId="4239852043" sldId="277"/>
            <ac:spMk id="5" creationId="{B75F979C-A491-424C-A516-84E947D67BBE}"/>
          </ac:spMkLst>
        </pc:spChg>
      </pc:sldChg>
      <pc:sldChg chg="modSp">
        <pc:chgData name="Fraser Franco, Maxime" userId="S::ae491231@ens.uqam.ca::2731fdd6-640f-4176-ad14-4c5aa6e8d9f3" providerId="AD" clId="Web-{553E5423-312B-D8EF-5A35-B7B3B2FE8BBB}" dt="2023-04-25T13:38:43.258" v="11" actId="20577"/>
        <pc:sldMkLst>
          <pc:docMk/>
          <pc:sldMk cId="1783262310" sldId="278"/>
        </pc:sldMkLst>
        <pc:spChg chg="mod">
          <ac:chgData name="Fraser Franco, Maxime" userId="S::ae491231@ens.uqam.ca::2731fdd6-640f-4176-ad14-4c5aa6e8d9f3" providerId="AD" clId="Web-{553E5423-312B-D8EF-5A35-B7B3B2FE8BBB}" dt="2023-04-25T13:38:43.258" v="11" actId="20577"/>
          <ac:spMkLst>
            <pc:docMk/>
            <pc:sldMk cId="1783262310" sldId="278"/>
            <ac:spMk id="5" creationId="{B75F979C-A491-424C-A516-84E947D67BBE}"/>
          </ac:spMkLst>
        </pc:spChg>
      </pc:sldChg>
      <pc:sldChg chg="modSp">
        <pc:chgData name="Fraser Franco, Maxime" userId="S::ae491231@ens.uqam.ca::2731fdd6-640f-4176-ad14-4c5aa6e8d9f3" providerId="AD" clId="Web-{553E5423-312B-D8EF-5A35-B7B3B2FE8BBB}" dt="2023-04-25T13:38:39.118" v="10" actId="20577"/>
        <pc:sldMkLst>
          <pc:docMk/>
          <pc:sldMk cId="422718445" sldId="279"/>
        </pc:sldMkLst>
        <pc:spChg chg="mod">
          <ac:chgData name="Fraser Franco, Maxime" userId="S::ae491231@ens.uqam.ca::2731fdd6-640f-4176-ad14-4c5aa6e8d9f3" providerId="AD" clId="Web-{553E5423-312B-D8EF-5A35-B7B3B2FE8BBB}" dt="2023-04-25T13:38:39.118" v="10" actId="20577"/>
          <ac:spMkLst>
            <pc:docMk/>
            <pc:sldMk cId="422718445" sldId="279"/>
            <ac:spMk id="5" creationId="{B75F979C-A491-424C-A516-84E947D67BBE}"/>
          </ac:spMkLst>
        </pc:spChg>
      </pc:sldChg>
      <pc:sldChg chg="modSp">
        <pc:chgData name="Fraser Franco, Maxime" userId="S::ae491231@ens.uqam.ca::2731fdd6-640f-4176-ad14-4c5aa6e8d9f3" providerId="AD" clId="Web-{553E5423-312B-D8EF-5A35-B7B3B2FE8BBB}" dt="2023-04-25T13:38:48.383" v="12" actId="20577"/>
        <pc:sldMkLst>
          <pc:docMk/>
          <pc:sldMk cId="1624644338" sldId="280"/>
        </pc:sldMkLst>
        <pc:spChg chg="mod">
          <ac:chgData name="Fraser Franco, Maxime" userId="S::ae491231@ens.uqam.ca::2731fdd6-640f-4176-ad14-4c5aa6e8d9f3" providerId="AD" clId="Web-{553E5423-312B-D8EF-5A35-B7B3B2FE8BBB}" dt="2023-04-25T13:38:48.383" v="12" actId="20577"/>
          <ac:spMkLst>
            <pc:docMk/>
            <pc:sldMk cId="1624644338" sldId="280"/>
            <ac:spMk id="5" creationId="{B75F979C-A491-424C-A516-84E947D67BBE}"/>
          </ac:spMkLst>
        </pc:spChg>
      </pc:sldChg>
      <pc:sldChg chg="modSp addCm">
        <pc:chgData name="Fraser Franco, Maxime" userId="S::ae491231@ens.uqam.ca::2731fdd6-640f-4176-ad14-4c5aa6e8d9f3" providerId="AD" clId="Web-{553E5423-312B-D8EF-5A35-B7B3B2FE8BBB}" dt="2023-04-25T14:02:03.453" v="101"/>
        <pc:sldMkLst>
          <pc:docMk/>
          <pc:sldMk cId="3996201517" sldId="283"/>
        </pc:sldMkLst>
        <pc:spChg chg="mod">
          <ac:chgData name="Fraser Franco, Maxime" userId="S::ae491231@ens.uqam.ca::2731fdd6-640f-4176-ad14-4c5aa6e8d9f3" providerId="AD" clId="Web-{553E5423-312B-D8EF-5A35-B7B3B2FE8BBB}" dt="2023-04-25T13:53:09.159" v="94" actId="20577"/>
          <ac:spMkLst>
            <pc:docMk/>
            <pc:sldMk cId="3996201517" sldId="283"/>
            <ac:spMk id="3" creationId="{46B05C71-9885-563E-685C-EAF849744A38}"/>
          </ac:spMkLst>
        </pc:spChg>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53:40.784" v="95"/>
              <pc2:cmMkLst xmlns:pc2="http://schemas.microsoft.com/office/powerpoint/2019/9/main/command">
                <pc:docMk/>
                <pc:sldMk cId="3996201517" sldId="283"/>
                <pc2:cmMk id="{D4DBA8BB-0381-4E6B-AD55-2D466572259F}"/>
              </pc2:cmMkLst>
            </pc226:cmChg>
            <pc226:cmChg xmlns:pc226="http://schemas.microsoft.com/office/powerpoint/2022/06/main/command" chg="add">
              <pc226:chgData name="Fraser Franco, Maxime" userId="S::ae491231@ens.uqam.ca::2731fdd6-640f-4176-ad14-4c5aa6e8d9f3" providerId="AD" clId="Web-{553E5423-312B-D8EF-5A35-B7B3B2FE8BBB}" dt="2023-04-25T14:02:03.453" v="101"/>
              <pc2:cmMkLst xmlns:pc2="http://schemas.microsoft.com/office/powerpoint/2019/9/main/command">
                <pc:docMk/>
                <pc:sldMk cId="3996201517" sldId="283"/>
                <pc2:cmMk id="{594DFAC5-4FAD-43B2-9E9A-231C0CD6C386}"/>
              </pc2:cmMkLst>
            </pc226:cmChg>
          </p:ext>
        </pc:extLst>
      </pc:sldChg>
      <pc:sldChg chg="addCm modCm">
        <pc:chgData name="Fraser Franco, Maxime" userId="S::ae491231@ens.uqam.ca::2731fdd6-640f-4176-ad14-4c5aa6e8d9f3" providerId="AD" clId="Web-{553E5423-312B-D8EF-5A35-B7B3B2FE8BBB}" dt="2023-04-25T14:00:33.751" v="100"/>
        <pc:sldMkLst>
          <pc:docMk/>
          <pc:sldMk cId="926872971" sldId="289"/>
        </pc:sldMkLst>
        <pc:extLst>
          <p:ext xmlns:p="http://schemas.openxmlformats.org/presentationml/2006/main" uri="{D6D511B9-2390-475A-947B-AFAB55BFBCF1}">
            <pc226:cmChg xmlns:pc226="http://schemas.microsoft.com/office/powerpoint/2022/06/main/command" chg="add mod">
              <pc226:chgData name="Fraser Franco, Maxime" userId="S::ae491231@ens.uqam.ca::2731fdd6-640f-4176-ad14-4c5aa6e8d9f3" providerId="AD" clId="Web-{553E5423-312B-D8EF-5A35-B7B3B2FE8BBB}" dt="2023-04-25T14:00:33.751" v="100"/>
              <pc2:cmMkLst xmlns:pc2="http://schemas.microsoft.com/office/powerpoint/2019/9/main/command">
                <pc:docMk/>
                <pc:sldMk cId="926872971" sldId="289"/>
                <pc2:cmMk id="{D7FB0AB9-943D-4186-837B-F32DA81BF629}"/>
              </pc2:cmMkLst>
              <pc226:cmRplyChg chg="add mod">
                <pc226:chgData name="Fraser Franco, Maxime" userId="S::ae491231@ens.uqam.ca::2731fdd6-640f-4176-ad14-4c5aa6e8d9f3" providerId="AD" clId="Web-{553E5423-312B-D8EF-5A35-B7B3B2FE8BBB}" dt="2023-04-25T14:00:08.641" v="99"/>
                <pc2:cmRplyMkLst xmlns:pc2="http://schemas.microsoft.com/office/powerpoint/2019/9/main/command">
                  <pc:docMk/>
                  <pc:sldMk cId="926872971" sldId="289"/>
                  <pc2:cmMk id="{D7FB0AB9-943D-4186-837B-F32DA81BF629}"/>
                  <pc2:cmRplyMk id="{75921E68-9F0D-43F8-8194-217473B8B405}"/>
                </pc2:cmRplyMkLst>
              </pc226:cmRplyChg>
            </pc226:cmChg>
          </p:ext>
        </pc:extLst>
      </pc:sldChg>
      <pc:sldChg chg="add del replId">
        <pc:chgData name="Fraser Franco, Maxime" userId="S::ae491231@ens.uqam.ca::2731fdd6-640f-4176-ad14-4c5aa6e8d9f3" providerId="AD" clId="Web-{553E5423-312B-D8EF-5A35-B7B3B2FE8BBB}" dt="2023-04-25T13:48:18.786" v="75"/>
        <pc:sldMkLst>
          <pc:docMk/>
          <pc:sldMk cId="1413136553" sldId="292"/>
        </pc:sldMkLst>
      </pc:sldChg>
    </pc:docChg>
  </pc:docChgLst>
</pc:chgInfo>
</file>

<file path=ppt/comments/modernComment_111_19447181.xml><?xml version="1.0" encoding="utf-8"?>
<p188:cmLst xmlns:a="http://schemas.openxmlformats.org/drawingml/2006/main" xmlns:r="http://schemas.openxmlformats.org/officeDocument/2006/relationships" xmlns:p188="http://schemas.microsoft.com/office/powerpoint/2018/8/main">
  <p188:cm id="{511A78CC-C602-4FED-BC2B-FA4319869F2C}" authorId="{FDBE3BCE-50FB-1483-4292-9D9F28E63423}" status="resolved" created="2023-04-25T13:43:21.804" complete="100000">
    <ac:deMkLst xmlns:ac="http://schemas.microsoft.com/office/drawing/2013/main/command">
      <pc:docMk xmlns:pc="http://schemas.microsoft.com/office/powerpoint/2013/main/command"/>
      <pc:sldMk xmlns:pc="http://schemas.microsoft.com/office/powerpoint/2013/main/command" cId="423915905" sldId="273"/>
      <ac:spMk id="3" creationId="{46B05C71-9885-563E-685C-EAF849744A38}"/>
    </ac:deMkLst>
    <p188:txBody>
      <a:bodyPr/>
      <a:lstStyle/>
      <a:p>
        <a:r>
          <a:rPr lang="fr-CA"/>
          <a:t>Ici ça serait plutôt double-hierarchical (generalized) linear models. Mixed et hierarchical veulent dire deux choses relativement semblables.</a:t>
        </a:r>
      </a:p>
    </p188:txBody>
  </p188:cm>
  <p188:cm id="{E2BCC4E3-FBF7-409B-A0E5-944E5D3D4630}" authorId="{FDBE3BCE-50FB-1483-4292-9D9F28E63423}" status="resolved" created="2023-04-25T13:44:52.725" complete="100000">
    <ac:txMkLst xmlns:ac="http://schemas.microsoft.com/office/drawing/2013/main/command">
      <pc:docMk xmlns:pc="http://schemas.microsoft.com/office/powerpoint/2013/main/command"/>
      <pc:sldMk xmlns:pc="http://schemas.microsoft.com/office/powerpoint/2013/main/command" cId="423915905" sldId="273"/>
      <ac:spMk id="5" creationId="{B75F979C-A491-424C-A516-84E947D67BBE}"/>
      <ac:txMk cp="93">
        <ac:context len="94" hash="3933596122"/>
      </ac:txMk>
    </ac:txMkLst>
    <p188:pos x="7169239" y="847859"/>
    <p188:txBody>
      <a:bodyPr/>
      <a:lstStyle/>
      <a:p>
        <a:r>
          <a:rPr lang="fr-CA"/>
          <a:t>On n'a pas fait de modèles doubles dans mon article.</a:t>
        </a:r>
      </a:p>
    </p188:txBody>
  </p188:cm>
</p188:cmLst>
</file>

<file path=ppt/comments/modernComment_121_373EF58B.xml><?xml version="1.0" encoding="utf-8"?>
<p188:cmLst xmlns:a="http://schemas.openxmlformats.org/drawingml/2006/main" xmlns:r="http://schemas.openxmlformats.org/officeDocument/2006/relationships" xmlns:p188="http://schemas.microsoft.com/office/powerpoint/2018/8/main">
  <p188:cm id="{D7FB0AB9-943D-4186-837B-F32DA81BF629}" authorId="{FDBE3BCE-50FB-1483-4292-9D9F28E63423}" created="2023-04-25T13:54:43.612">
    <ac:txMkLst xmlns:ac="http://schemas.microsoft.com/office/drawing/2013/main/command">
      <pc:docMk xmlns:pc="http://schemas.microsoft.com/office/powerpoint/2013/main/command"/>
      <pc:sldMk xmlns:pc="http://schemas.microsoft.com/office/powerpoint/2013/main/command" cId="926872971" sldId="289"/>
      <ac:spMk id="2" creationId="{1D9AACE1-68B6-1C84-AEAF-367CFF7EF3C5}"/>
      <ac:txMk cp="0" len="34">
        <ac:context len="35" hash="3547240304"/>
      </ac:txMk>
    </ac:txMkLst>
    <p188:pos x="3530957" y="2640169"/>
    <p188:replyLst>
      <p188:reply id="{75921E68-9F0D-43F8-8194-217473B8B405}" authorId="{FDBE3BCE-50FB-1483-4292-9D9F28E63423}" created="2023-04-25T13:55:20.174">
        <p188:txBody>
          <a:bodyPr/>
          <a:lstStyle/>
          <a:p>
            <a:r>
              <a:rPr lang="fr-CA"/>
              <a:t>Je suggère aussi des références + fondamentales sur les modèles utilisés:
Modèle hiérarchiques doubles
- Cleasby et al. 2015
- Westneat et al. 2014
- Lee and Nedler 2006
Modèles multivariés
- Dingemanse and Dochtermann 2013
- Mitchell and Houslay 2020</a:t>
            </a:r>
          </a:p>
        </p188:txBody>
      </p188:reply>
    </p188:replyLst>
    <p188:txBody>
      <a:bodyPr/>
      <a:lstStyle/>
      <a:p>
        <a:r>
          <a:rPr lang="fr-CA"/>
          <a:t>Je crois que cette section pourrait être un peu mieux centrée sur des exemples concrets appliqués aux interactions prédateur-proie et moins théorique.
Par exemple, on pourrait utiliser un exemple concret pour la section sur les figures et les différentes droites</a:t>
        </a:r>
      </a:p>
    </p188:txBody>
  </p188:cm>
</p188:cmLst>
</file>

<file path=ppt/comments/modernComment_125_2CADCB1C.xml><?xml version="1.0" encoding="utf-8"?>
<p188:cmLst xmlns:a="http://schemas.openxmlformats.org/drawingml/2006/main" xmlns:r="http://schemas.openxmlformats.org/officeDocument/2006/relationships" xmlns:p188="http://schemas.microsoft.com/office/powerpoint/2018/8/main">
  <p188:cm id="{6719658A-D8DC-4E8A-BA3D-5FE666D62BF6}" authorId="{FDBE3BCE-50FB-1483-4292-9D9F28E63423}" created="2023-04-25T13:43:21.804">
    <ac:deMkLst xmlns:ac="http://schemas.microsoft.com/office/drawing/2013/main/command">
      <pc:docMk xmlns:pc="http://schemas.microsoft.com/office/powerpoint/2013/main/command"/>
      <pc:sldMk xmlns:pc="http://schemas.microsoft.com/office/powerpoint/2013/main/command" cId="749587228" sldId="293"/>
      <ac:spMk id="3" creationId="{46B05C71-9885-563E-685C-EAF849744A38}"/>
    </ac:deMkLst>
    <p188:txBody>
      <a:bodyPr/>
      <a:lstStyle/>
      <a:p>
        <a:r>
          <a:rPr lang="fr-CA"/>
          <a:t>Ici ça serait plutôt double-hierarchical (generalized) linear models. Mixed et hierarchical veulent dire deux choses relativement semblables.</a:t>
        </a:r>
      </a:p>
    </p188:txBody>
  </p188:cm>
  <p188:cm id="{F3184A61-EA04-444F-90BD-AB8F34161F57}" authorId="{FDBE3BCE-50FB-1483-4292-9D9F28E63423}" created="2023-04-25T13:44:52.725">
    <ac:txMkLst xmlns:ac="http://schemas.microsoft.com/office/drawing/2013/main/command">
      <pc:docMk xmlns:pc="http://schemas.microsoft.com/office/powerpoint/2013/main/command"/>
      <pc:sldMk xmlns:pc="http://schemas.microsoft.com/office/powerpoint/2013/main/command" cId="749587228" sldId="293"/>
      <ac:spMk id="5" creationId="{B75F979C-A491-424C-A516-84E947D67BBE}"/>
      <ac:txMk cp="93">
        <ac:context len="94" hash="3933596122"/>
      </ac:txMk>
    </ac:txMkLst>
    <p188:pos x="7169239" y="847859"/>
    <p188:txBody>
      <a:bodyPr/>
      <a:lstStyle/>
      <a:p>
        <a:r>
          <a:rPr lang="fr-CA"/>
          <a:t>On n'a pas fait de modèles doubles dans mon article.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4C10E-6691-411A-8C63-EC87EE34BE21}" type="datetimeFigureOut">
              <a:rPr lang="en-US" smtClean="0"/>
              <a:t>5/21/2023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1D33AC-9143-46D7-9F92-AD6072F85987}" type="slidenum">
              <a:rPr lang="en-US" smtClean="0"/>
              <a:t>‹N°›</a:t>
            </a:fld>
            <a:endParaRPr lang="en-US"/>
          </a:p>
        </p:txBody>
      </p:sp>
    </p:spTree>
    <p:extLst>
      <p:ext uri="{BB962C8B-B14F-4D97-AF65-F5344CB8AC3E}">
        <p14:creationId xmlns:p14="http://schemas.microsoft.com/office/powerpoint/2010/main" val="3821074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a:t>
            </a:fld>
            <a:endParaRPr lang="en-US"/>
          </a:p>
        </p:txBody>
      </p:sp>
    </p:spTree>
    <p:extLst>
      <p:ext uri="{BB962C8B-B14F-4D97-AF65-F5344CB8AC3E}">
        <p14:creationId xmlns:p14="http://schemas.microsoft.com/office/powerpoint/2010/main" val="1961704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err="1"/>
              <a:t>We</a:t>
            </a:r>
            <a:r>
              <a:rPr lang="fr-CA" dirty="0"/>
              <a:t> can do </a:t>
            </a:r>
            <a:r>
              <a:rPr lang="fr-CA" dirty="0" err="1"/>
              <a:t>this</a:t>
            </a:r>
            <a:r>
              <a:rPr lang="fr-CA" dirty="0"/>
              <a:t> for a single </a:t>
            </a:r>
            <a:r>
              <a:rPr lang="fr-CA" dirty="0" err="1"/>
              <a:t>behaviour</a:t>
            </a:r>
            <a:r>
              <a:rPr lang="fr-CA" dirty="0"/>
              <a:t> or for a single fitness component at a time. </a:t>
            </a:r>
          </a:p>
          <a:p>
            <a:r>
              <a:rPr lang="fr-CA" dirty="0"/>
              <a:t>But </a:t>
            </a:r>
            <a:r>
              <a:rPr lang="fr-CA" dirty="0" err="1"/>
              <a:t>it</a:t>
            </a:r>
            <a:r>
              <a:rPr lang="fr-CA" dirty="0"/>
              <a:t> </a:t>
            </a:r>
            <a:r>
              <a:rPr lang="fr-CA" dirty="0" err="1"/>
              <a:t>is</a:t>
            </a:r>
            <a:r>
              <a:rPr lang="fr-CA" dirty="0"/>
              <a:t> </a:t>
            </a:r>
            <a:r>
              <a:rPr lang="fr-CA" dirty="0" err="1"/>
              <a:t>also</a:t>
            </a:r>
            <a:r>
              <a:rPr lang="fr-CA" dirty="0"/>
              <a:t> possible to use the </a:t>
            </a:r>
            <a:r>
              <a:rPr lang="fr-CA" dirty="0" err="1"/>
              <a:t>same</a:t>
            </a:r>
            <a:r>
              <a:rPr lang="fr-CA" dirty="0"/>
              <a:t> </a:t>
            </a:r>
            <a:r>
              <a:rPr lang="fr-CA" dirty="0" err="1"/>
              <a:t>models</a:t>
            </a:r>
            <a:r>
              <a:rPr lang="fr-CA" dirty="0"/>
              <a:t> in a </a:t>
            </a:r>
            <a:r>
              <a:rPr lang="fr-CA" dirty="0" err="1"/>
              <a:t>multivariate</a:t>
            </a:r>
            <a:r>
              <a:rPr lang="fr-CA" dirty="0"/>
              <a:t> </a:t>
            </a:r>
            <a:r>
              <a:rPr lang="fr-CA" dirty="0" err="1"/>
              <a:t>form</a:t>
            </a:r>
            <a:r>
              <a:rPr lang="fr-CA" dirty="0"/>
              <a:t>, </a:t>
            </a:r>
            <a:r>
              <a:rPr lang="fr-CA" dirty="0" err="1"/>
              <a:t>where</a:t>
            </a:r>
            <a:r>
              <a:rPr lang="fr-CA" dirty="0"/>
              <a:t> </a:t>
            </a:r>
            <a:r>
              <a:rPr lang="fr-CA" dirty="0" err="1"/>
              <a:t>they</a:t>
            </a:r>
            <a:r>
              <a:rPr lang="fr-CA" dirty="0"/>
              <a:t> </a:t>
            </a:r>
            <a:r>
              <a:rPr lang="fr-CA" dirty="0" err="1"/>
              <a:t>will</a:t>
            </a:r>
            <a:r>
              <a:rPr lang="fr-CA" dirty="0"/>
              <a:t> analyse </a:t>
            </a:r>
            <a:r>
              <a:rPr lang="fr-CA" dirty="0" err="1"/>
              <a:t>several</a:t>
            </a:r>
            <a:r>
              <a:rPr lang="fr-CA" dirty="0"/>
              <a:t> traits </a:t>
            </a:r>
            <a:r>
              <a:rPr lang="fr-CA" dirty="0" err="1"/>
              <a:t>simultaneously</a:t>
            </a:r>
            <a:r>
              <a:rPr lang="fr-CA" dirty="0"/>
              <a:t>.</a:t>
            </a:r>
          </a:p>
          <a:p>
            <a:endParaRPr lang="fr-CA" dirty="0"/>
          </a:p>
          <a:p>
            <a:r>
              <a:rPr lang="fr-CA" dirty="0"/>
              <a:t>For </a:t>
            </a:r>
            <a:r>
              <a:rPr lang="fr-CA" dirty="0" err="1"/>
              <a:t>example</a:t>
            </a:r>
            <a:r>
              <a:rPr lang="fr-CA" dirty="0"/>
              <a:t>, </a:t>
            </a:r>
            <a:r>
              <a:rPr lang="fr-CA" dirty="0" err="1"/>
              <a:t>you</a:t>
            </a:r>
            <a:r>
              <a:rPr lang="fr-CA" dirty="0"/>
              <a:t> </a:t>
            </a:r>
            <a:r>
              <a:rPr lang="fr-CA" dirty="0" err="1"/>
              <a:t>could</a:t>
            </a:r>
            <a:r>
              <a:rPr lang="fr-CA" dirty="0"/>
              <a:t> </a:t>
            </a:r>
            <a:r>
              <a:rPr lang="fr-CA" dirty="0" err="1"/>
              <a:t>be</a:t>
            </a:r>
            <a:r>
              <a:rPr lang="fr-CA" dirty="0"/>
              <a:t> </a:t>
            </a:r>
            <a:r>
              <a:rPr lang="fr-CA" dirty="0" err="1"/>
              <a:t>interested</a:t>
            </a:r>
            <a:r>
              <a:rPr lang="fr-CA" dirty="0"/>
              <a:t> in the speed of </a:t>
            </a:r>
            <a:r>
              <a:rPr lang="fr-CA" dirty="0" err="1"/>
              <a:t>movement</a:t>
            </a:r>
            <a:r>
              <a:rPr lang="fr-CA" dirty="0"/>
              <a:t> and the size of the </a:t>
            </a:r>
            <a:r>
              <a:rPr lang="fr-CA" dirty="0" err="1"/>
              <a:t>prey</a:t>
            </a:r>
            <a:r>
              <a:rPr lang="fr-CA" dirty="0"/>
              <a:t> </a:t>
            </a:r>
            <a:r>
              <a:rPr lang="fr-CA" dirty="0" err="1"/>
              <a:t>captured</a:t>
            </a:r>
            <a:r>
              <a:rPr lang="fr-CA" dirty="0"/>
              <a:t> by </a:t>
            </a:r>
            <a:r>
              <a:rPr lang="fr-CA" dirty="0" err="1"/>
              <a:t>predators</a:t>
            </a:r>
            <a:r>
              <a:rPr lang="fr-CA" dirty="0"/>
              <a:t>, </a:t>
            </a:r>
            <a:r>
              <a:rPr lang="fr-CA" dirty="0" err="1"/>
              <a:t>so</a:t>
            </a:r>
            <a:r>
              <a:rPr lang="fr-CA" dirty="0"/>
              <a:t> </a:t>
            </a:r>
            <a:r>
              <a:rPr lang="fr-CA" dirty="0" err="1"/>
              <a:t>you</a:t>
            </a:r>
            <a:r>
              <a:rPr lang="fr-CA" dirty="0"/>
              <a:t> </a:t>
            </a:r>
            <a:r>
              <a:rPr lang="fr-CA" dirty="0" err="1"/>
              <a:t>could</a:t>
            </a:r>
            <a:r>
              <a:rPr lang="fr-CA" dirty="0"/>
              <a:t> analyse </a:t>
            </a:r>
            <a:r>
              <a:rPr lang="fr-CA" dirty="0" err="1"/>
              <a:t>them</a:t>
            </a:r>
            <a:r>
              <a:rPr lang="fr-CA" dirty="0"/>
              <a:t> </a:t>
            </a:r>
            <a:r>
              <a:rPr lang="fr-CA" dirty="0" err="1"/>
              <a:t>both</a:t>
            </a:r>
            <a:r>
              <a:rPr lang="fr-CA" dirty="0"/>
              <a:t> at the </a:t>
            </a:r>
            <a:r>
              <a:rPr lang="fr-CA" dirty="0" err="1"/>
              <a:t>same</a:t>
            </a:r>
            <a:r>
              <a:rPr lang="fr-CA" dirty="0"/>
              <a:t> time. </a:t>
            </a:r>
          </a:p>
          <a:p>
            <a:r>
              <a:rPr lang="fr-CA" dirty="0"/>
              <a:t>In </a:t>
            </a:r>
            <a:r>
              <a:rPr lang="fr-CA" dirty="0" err="1"/>
              <a:t>this</a:t>
            </a:r>
            <a:r>
              <a:rPr lang="fr-CA" dirty="0"/>
              <a:t> model, </a:t>
            </a:r>
            <a:r>
              <a:rPr lang="fr-CA" dirty="0" err="1"/>
              <a:t>you</a:t>
            </a:r>
            <a:r>
              <a:rPr lang="fr-CA" dirty="0"/>
              <a:t> </a:t>
            </a:r>
            <a:r>
              <a:rPr lang="fr-CA" dirty="0" err="1"/>
              <a:t>would</a:t>
            </a:r>
            <a:r>
              <a:rPr lang="fr-CA" dirty="0"/>
              <a:t> </a:t>
            </a:r>
            <a:r>
              <a:rPr lang="fr-CA" dirty="0" err="1"/>
              <a:t>estimate</a:t>
            </a:r>
            <a:r>
              <a:rPr lang="fr-CA" dirty="0"/>
              <a:t> the </a:t>
            </a:r>
            <a:r>
              <a:rPr lang="fr-CA" dirty="0" err="1"/>
              <a:t>same</a:t>
            </a:r>
            <a:r>
              <a:rPr lang="fr-CA" dirty="0"/>
              <a:t> </a:t>
            </a:r>
            <a:r>
              <a:rPr lang="fr-CA" dirty="0" err="1"/>
              <a:t>parameters</a:t>
            </a:r>
            <a:r>
              <a:rPr lang="fr-CA" dirty="0"/>
              <a:t> for </a:t>
            </a:r>
            <a:r>
              <a:rPr lang="fr-CA" dirty="0" err="1"/>
              <a:t>each</a:t>
            </a:r>
            <a:r>
              <a:rPr lang="fr-CA" dirty="0"/>
              <a:t> traits for the population. </a:t>
            </a:r>
          </a:p>
          <a:p>
            <a:endParaRPr lang="fr-CA" dirty="0"/>
          </a:p>
          <a:p>
            <a:r>
              <a:rPr lang="fr-CA" dirty="0"/>
              <a:t>You </a:t>
            </a:r>
            <a:r>
              <a:rPr lang="fr-CA" dirty="0" err="1"/>
              <a:t>would</a:t>
            </a:r>
            <a:r>
              <a:rPr lang="fr-CA" dirty="0"/>
              <a:t> </a:t>
            </a:r>
            <a:r>
              <a:rPr lang="fr-CA" dirty="0" err="1"/>
              <a:t>also</a:t>
            </a:r>
            <a:r>
              <a:rPr lang="fr-CA" dirty="0"/>
              <a:t> </a:t>
            </a:r>
            <a:r>
              <a:rPr lang="fr-CA" dirty="0" err="1"/>
              <a:t>be</a:t>
            </a:r>
            <a:r>
              <a:rPr lang="fr-CA" dirty="0"/>
              <a:t> able to </a:t>
            </a:r>
            <a:r>
              <a:rPr lang="fr-CA" dirty="0" err="1"/>
              <a:t>estimate</a:t>
            </a:r>
            <a:r>
              <a:rPr lang="fr-CA" dirty="0"/>
              <a:t> </a:t>
            </a:r>
            <a:r>
              <a:rPr lang="fr-CA" dirty="0" err="1"/>
              <a:t>individual</a:t>
            </a:r>
            <a:r>
              <a:rPr lang="fr-CA" dirty="0"/>
              <a:t> </a:t>
            </a:r>
            <a:r>
              <a:rPr lang="fr-CA" dirty="0" err="1"/>
              <a:t>differences</a:t>
            </a:r>
            <a:r>
              <a:rPr lang="fr-CA" dirty="0"/>
              <a:t> in </a:t>
            </a:r>
            <a:r>
              <a:rPr lang="fr-CA" dirty="0" err="1"/>
              <a:t>each</a:t>
            </a:r>
            <a:r>
              <a:rPr lang="fr-CA" dirty="0"/>
              <a:t> of </a:t>
            </a:r>
            <a:r>
              <a:rPr lang="fr-CA" dirty="0" err="1"/>
              <a:t>these</a:t>
            </a:r>
            <a:r>
              <a:rPr lang="fr-CA" dirty="0"/>
              <a:t> </a:t>
            </a:r>
            <a:r>
              <a:rPr lang="fr-CA" dirty="0" err="1"/>
              <a:t>parameters</a:t>
            </a:r>
            <a:r>
              <a:rPr lang="fr-CA" dirty="0"/>
              <a:t>. </a:t>
            </a:r>
          </a:p>
          <a:p>
            <a:r>
              <a:rPr lang="fr-CA" dirty="0"/>
              <a:t>But if </a:t>
            </a:r>
            <a:r>
              <a:rPr lang="fr-CA" dirty="0" err="1"/>
              <a:t>you</a:t>
            </a:r>
            <a:r>
              <a:rPr lang="fr-CA" dirty="0"/>
              <a:t> look at </a:t>
            </a:r>
            <a:r>
              <a:rPr lang="fr-CA" dirty="0" err="1"/>
              <a:t>this</a:t>
            </a:r>
            <a:r>
              <a:rPr lang="fr-CA" dirty="0"/>
              <a:t> second layer of </a:t>
            </a:r>
            <a:r>
              <a:rPr lang="fr-CA" dirty="0" err="1"/>
              <a:t>parameters</a:t>
            </a:r>
            <a:r>
              <a:rPr lang="fr-CA" dirty="0"/>
              <a:t>, the </a:t>
            </a:r>
            <a:r>
              <a:rPr lang="fr-CA" dirty="0" err="1"/>
              <a:t>random</a:t>
            </a:r>
            <a:r>
              <a:rPr lang="fr-CA" dirty="0"/>
              <a:t> </a:t>
            </a:r>
            <a:r>
              <a:rPr lang="fr-CA" dirty="0" err="1"/>
              <a:t>effects</a:t>
            </a:r>
            <a:r>
              <a:rPr lang="fr-CA" dirty="0"/>
              <a:t> </a:t>
            </a:r>
            <a:r>
              <a:rPr lang="fr-CA" dirty="0" err="1"/>
              <a:t>you</a:t>
            </a:r>
            <a:r>
              <a:rPr lang="fr-CA" dirty="0"/>
              <a:t> can </a:t>
            </a:r>
            <a:r>
              <a:rPr lang="fr-CA" dirty="0" err="1"/>
              <a:t>also</a:t>
            </a:r>
            <a:r>
              <a:rPr lang="fr-CA" dirty="0"/>
              <a:t> </a:t>
            </a:r>
            <a:r>
              <a:rPr lang="fr-CA" dirty="0" err="1"/>
              <a:t>extract</a:t>
            </a:r>
            <a:r>
              <a:rPr lang="fr-CA" dirty="0"/>
              <a:t> the </a:t>
            </a:r>
            <a:r>
              <a:rPr lang="fr-CA" dirty="0" err="1"/>
              <a:t>relationships</a:t>
            </a:r>
            <a:r>
              <a:rPr lang="fr-CA" dirty="0"/>
              <a:t> </a:t>
            </a:r>
            <a:r>
              <a:rPr lang="fr-CA" dirty="0" err="1"/>
              <a:t>among</a:t>
            </a:r>
            <a:r>
              <a:rPr lang="fr-CA" dirty="0"/>
              <a:t> </a:t>
            </a:r>
            <a:r>
              <a:rPr lang="fr-CA" dirty="0" err="1"/>
              <a:t>these</a:t>
            </a:r>
            <a:r>
              <a:rPr lang="fr-CA" dirty="0"/>
              <a:t> </a:t>
            </a:r>
            <a:r>
              <a:rPr lang="fr-CA" dirty="0" err="1"/>
              <a:t>deviations</a:t>
            </a:r>
            <a:r>
              <a:rPr lang="fr-CA" dirty="0"/>
              <a:t>. </a:t>
            </a:r>
          </a:p>
          <a:p>
            <a:r>
              <a:rPr lang="fr-CA" dirty="0"/>
              <a:t>For </a:t>
            </a:r>
            <a:r>
              <a:rPr lang="fr-CA" dirty="0" err="1"/>
              <a:t>example</a:t>
            </a:r>
            <a:r>
              <a:rPr lang="fr-CA" dirty="0"/>
              <a:t> </a:t>
            </a:r>
            <a:r>
              <a:rPr lang="fr-CA" dirty="0" err="1"/>
              <a:t>you</a:t>
            </a:r>
            <a:r>
              <a:rPr lang="fr-CA" dirty="0"/>
              <a:t> </a:t>
            </a:r>
            <a:r>
              <a:rPr lang="fr-CA" dirty="0" err="1"/>
              <a:t>will</a:t>
            </a:r>
            <a:r>
              <a:rPr lang="fr-CA" dirty="0"/>
              <a:t> </a:t>
            </a:r>
            <a:r>
              <a:rPr lang="fr-CA" dirty="0" err="1"/>
              <a:t>obtain</a:t>
            </a:r>
            <a:r>
              <a:rPr lang="fr-CA" dirty="0"/>
              <a:t> an </a:t>
            </a:r>
            <a:r>
              <a:rPr lang="fr-CA" dirty="0" err="1"/>
              <a:t>estimate</a:t>
            </a:r>
            <a:r>
              <a:rPr lang="fr-CA" dirty="0"/>
              <a:t> of the </a:t>
            </a:r>
            <a:r>
              <a:rPr lang="fr-CA" dirty="0" err="1"/>
              <a:t>relationship</a:t>
            </a:r>
            <a:r>
              <a:rPr lang="fr-CA" dirty="0"/>
              <a:t> </a:t>
            </a:r>
            <a:r>
              <a:rPr lang="fr-CA" dirty="0" err="1"/>
              <a:t>between</a:t>
            </a:r>
            <a:r>
              <a:rPr lang="fr-CA" dirty="0"/>
              <a:t> the </a:t>
            </a:r>
            <a:r>
              <a:rPr lang="fr-CA" dirty="0" err="1"/>
              <a:t>individual</a:t>
            </a:r>
            <a:r>
              <a:rPr lang="fr-CA" dirty="0"/>
              <a:t> </a:t>
            </a:r>
            <a:r>
              <a:rPr lang="fr-CA" dirty="0" err="1"/>
              <a:t>average</a:t>
            </a:r>
            <a:r>
              <a:rPr lang="fr-CA" dirty="0"/>
              <a:t> </a:t>
            </a:r>
            <a:r>
              <a:rPr lang="fr-CA" dirty="0" err="1"/>
              <a:t>deviations</a:t>
            </a:r>
            <a:r>
              <a:rPr lang="fr-CA" dirty="0"/>
              <a:t> of </a:t>
            </a:r>
            <a:r>
              <a:rPr lang="fr-CA" dirty="0" err="1"/>
              <a:t>both</a:t>
            </a:r>
            <a:r>
              <a:rPr lang="fr-CA" dirty="0"/>
              <a:t> traits to </a:t>
            </a:r>
            <a:r>
              <a:rPr lang="fr-CA" dirty="0" err="1"/>
              <a:t>determine</a:t>
            </a:r>
            <a:r>
              <a:rPr lang="fr-CA" dirty="0"/>
              <a:t> if </a:t>
            </a:r>
            <a:r>
              <a:rPr lang="fr-CA" dirty="0" err="1"/>
              <a:t>individuals</a:t>
            </a:r>
            <a:r>
              <a:rPr lang="fr-CA" dirty="0"/>
              <a:t> </a:t>
            </a:r>
            <a:r>
              <a:rPr lang="fr-CA" dirty="0" err="1"/>
              <a:t>that</a:t>
            </a:r>
            <a:r>
              <a:rPr lang="fr-CA" dirty="0"/>
              <a:t> are on </a:t>
            </a:r>
            <a:r>
              <a:rPr lang="fr-CA" dirty="0" err="1"/>
              <a:t>average</a:t>
            </a:r>
            <a:r>
              <a:rPr lang="fr-CA" dirty="0"/>
              <a:t> </a:t>
            </a:r>
            <a:r>
              <a:rPr lang="fr-CA" dirty="0" err="1"/>
              <a:t>faster</a:t>
            </a:r>
            <a:r>
              <a:rPr lang="fr-CA" dirty="0"/>
              <a:t> in </a:t>
            </a:r>
            <a:r>
              <a:rPr lang="fr-CA" dirty="0" err="1"/>
              <a:t>their</a:t>
            </a:r>
            <a:r>
              <a:rPr lang="fr-CA" dirty="0"/>
              <a:t> </a:t>
            </a:r>
            <a:r>
              <a:rPr lang="fr-CA" dirty="0" err="1"/>
              <a:t>movement</a:t>
            </a:r>
            <a:r>
              <a:rPr lang="fr-CA" dirty="0"/>
              <a:t> are </a:t>
            </a:r>
            <a:r>
              <a:rPr lang="fr-CA" dirty="0" err="1"/>
              <a:t>also</a:t>
            </a:r>
            <a:r>
              <a:rPr lang="fr-CA" dirty="0"/>
              <a:t> </a:t>
            </a:r>
            <a:r>
              <a:rPr lang="fr-CA" dirty="0" err="1"/>
              <a:t>capturing</a:t>
            </a:r>
            <a:r>
              <a:rPr lang="fr-CA" dirty="0"/>
              <a:t> </a:t>
            </a:r>
            <a:r>
              <a:rPr lang="fr-CA" dirty="0" err="1"/>
              <a:t>bigger</a:t>
            </a:r>
            <a:r>
              <a:rPr lang="fr-CA" dirty="0"/>
              <a:t> or </a:t>
            </a:r>
            <a:r>
              <a:rPr lang="fr-CA" dirty="0" err="1"/>
              <a:t>smaller</a:t>
            </a:r>
            <a:r>
              <a:rPr lang="fr-CA" dirty="0"/>
              <a:t> </a:t>
            </a:r>
            <a:r>
              <a:rPr lang="fr-CA" dirty="0" err="1"/>
              <a:t>prey</a:t>
            </a:r>
            <a:r>
              <a:rPr lang="fr-CA" dirty="0"/>
              <a:t> (</a:t>
            </a:r>
            <a:r>
              <a:rPr lang="fr-CA" dirty="0" err="1"/>
              <a:t>this</a:t>
            </a:r>
            <a:r>
              <a:rPr lang="fr-CA" dirty="0"/>
              <a:t> </a:t>
            </a:r>
            <a:r>
              <a:rPr lang="fr-CA" dirty="0" err="1"/>
              <a:t>would</a:t>
            </a:r>
            <a:r>
              <a:rPr lang="fr-CA" dirty="0"/>
              <a:t> </a:t>
            </a:r>
            <a:r>
              <a:rPr lang="fr-CA" dirty="0" err="1"/>
              <a:t>be</a:t>
            </a:r>
            <a:r>
              <a:rPr lang="fr-CA" dirty="0"/>
              <a:t> the covariance </a:t>
            </a:r>
            <a:r>
              <a:rPr lang="fr-CA" dirty="0" err="1"/>
              <a:t>between</a:t>
            </a:r>
            <a:r>
              <a:rPr lang="fr-CA" dirty="0"/>
              <a:t> api and </a:t>
            </a:r>
            <a:r>
              <a:rPr lang="fr-CA" dirty="0" err="1"/>
              <a:t>aqi</a:t>
            </a:r>
            <a:r>
              <a:rPr lang="fr-CA" dirty="0"/>
              <a:t>.</a:t>
            </a:r>
          </a:p>
          <a:p>
            <a:endParaRPr lang="fr-CA" dirty="0"/>
          </a:p>
          <a:p>
            <a:r>
              <a:rPr lang="fr-CA" dirty="0"/>
              <a:t>You </a:t>
            </a:r>
            <a:r>
              <a:rPr lang="fr-CA" dirty="0" err="1"/>
              <a:t>could</a:t>
            </a:r>
            <a:r>
              <a:rPr lang="fr-CA" dirty="0"/>
              <a:t> </a:t>
            </a:r>
            <a:r>
              <a:rPr lang="fr-CA" dirty="0" err="1"/>
              <a:t>also</a:t>
            </a:r>
            <a:r>
              <a:rPr lang="fr-CA" dirty="0"/>
              <a:t> </a:t>
            </a:r>
            <a:r>
              <a:rPr lang="fr-CA" dirty="0" err="1"/>
              <a:t>determine</a:t>
            </a:r>
            <a:r>
              <a:rPr lang="fr-CA" dirty="0"/>
              <a:t> </a:t>
            </a:r>
            <a:r>
              <a:rPr lang="fr-CA" dirty="0" err="1"/>
              <a:t>whether</a:t>
            </a:r>
            <a:r>
              <a:rPr lang="fr-CA" dirty="0"/>
              <a:t> </a:t>
            </a:r>
            <a:r>
              <a:rPr lang="fr-CA" dirty="0" err="1"/>
              <a:t>indivdiuals</a:t>
            </a:r>
            <a:r>
              <a:rPr lang="fr-CA" dirty="0"/>
              <a:t> </a:t>
            </a:r>
            <a:r>
              <a:rPr lang="fr-CA" dirty="0" err="1"/>
              <a:t>that</a:t>
            </a:r>
            <a:r>
              <a:rPr lang="fr-CA" dirty="0"/>
              <a:t> are more plastic in </a:t>
            </a:r>
            <a:r>
              <a:rPr lang="fr-CA" dirty="0" err="1"/>
              <a:t>their</a:t>
            </a:r>
            <a:r>
              <a:rPr lang="fr-CA" dirty="0"/>
              <a:t> speed of </a:t>
            </a:r>
            <a:r>
              <a:rPr lang="fr-CA" dirty="0" err="1"/>
              <a:t>movement</a:t>
            </a:r>
            <a:r>
              <a:rPr lang="fr-CA" dirty="0"/>
              <a:t> (</a:t>
            </a:r>
            <a:r>
              <a:rPr lang="fr-CA" dirty="0" err="1"/>
              <a:t>this</a:t>
            </a:r>
            <a:r>
              <a:rPr lang="fr-CA" dirty="0"/>
              <a:t> </a:t>
            </a:r>
            <a:r>
              <a:rPr lang="fr-CA" dirty="0" err="1"/>
              <a:t>is</a:t>
            </a:r>
            <a:r>
              <a:rPr lang="fr-CA" dirty="0"/>
              <a:t> the b1pi </a:t>
            </a:r>
            <a:r>
              <a:rPr lang="fr-CA" dirty="0" err="1"/>
              <a:t>parameter</a:t>
            </a:r>
            <a:r>
              <a:rPr lang="fr-CA" dirty="0"/>
              <a:t>) are </a:t>
            </a:r>
            <a:r>
              <a:rPr lang="fr-CA" dirty="0" err="1"/>
              <a:t>also</a:t>
            </a:r>
            <a:r>
              <a:rPr lang="fr-CA" dirty="0"/>
              <a:t> more plastic in the size of </a:t>
            </a:r>
            <a:r>
              <a:rPr lang="fr-CA" dirty="0" err="1"/>
              <a:t>their</a:t>
            </a:r>
            <a:r>
              <a:rPr lang="fr-CA" dirty="0"/>
              <a:t> </a:t>
            </a:r>
            <a:r>
              <a:rPr lang="fr-CA" dirty="0" err="1"/>
              <a:t>prey</a:t>
            </a:r>
            <a:r>
              <a:rPr lang="fr-CA" dirty="0"/>
              <a:t>,… etc. </a:t>
            </a:r>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11</a:t>
            </a:fld>
            <a:endParaRPr lang="en-US"/>
          </a:p>
        </p:txBody>
      </p:sp>
    </p:spTree>
    <p:extLst>
      <p:ext uri="{BB962C8B-B14F-4D97-AF65-F5344CB8AC3E}">
        <p14:creationId xmlns:p14="http://schemas.microsoft.com/office/powerpoint/2010/main" val="2035828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Using a multivariate model, we can also estimate the selection acting on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traits by estimating the covariance between fitness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traits.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us to achieve this, we need to construct a model where one of the responses is the fitness measure and the other response variables are 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you want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analyse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When you do this, the variance covariance matrix of the random effect will provide you with the variance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in plasticity, just as before, but it will also give you the covariance between fitness and each of these individual parameters.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covariance is telling you whether there is selection on these aspects of individual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it is your turn.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idea is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reanalyse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data used by maxime in his paper, that you should have all read?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You will be able to estimate the different parameters we have talked about, and to see what they mean in the context of predator-prey interactions….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Time to open R on your computers! </a:t>
            </a: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12</a:t>
            </a:fld>
            <a:endParaRPr lang="en-US"/>
          </a:p>
        </p:txBody>
      </p:sp>
    </p:spTree>
    <p:extLst>
      <p:ext uri="{BB962C8B-B14F-4D97-AF65-F5344CB8AC3E}">
        <p14:creationId xmlns:p14="http://schemas.microsoft.com/office/powerpoint/2010/main" val="2593713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Now lets move to the interacting phenotype theory.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This is an approach which draws from the framework of quantitative genetics.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This framework was initially developed to describe and predict the evolution of complex phenotypic traits. to optimize artificial selection by animal breeders, to optimize artificial selection to improve, say, meat production, growth, mass, or milk yield.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framework makes simplifying assumptions, by assuming that traits are affected by a large number of alleles, each with a tiny effect on the phenotype value of the individual. Some alleles will decrease this phenotype value by x, some will increase by y,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etc</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This framework uses linear modelling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regressions,anovas</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to describe the variation in all these alleles that exists among individuals in the population. In fact, regression and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anova</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were developed for this precise theory and some related aspects of evolutionary theory.</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More recently, several researchers have pushed expanding this framework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analyse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animal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Behaivour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plastic, and so this prompted the development of quantitative genetics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framworks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able to describe how organisms adjust their phenotypes to the conditions in the environment. The way that we model plasticity with this approach is often called reaction norms. Another approach is called the character state approach. We can discuss this later if you are interested.</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2</a:t>
            </a:fld>
            <a:endParaRPr lang="en-US"/>
          </a:p>
        </p:txBody>
      </p:sp>
    </p:spTree>
    <p:extLst>
      <p:ext uri="{BB962C8B-B14F-4D97-AF65-F5344CB8AC3E}">
        <p14:creationId xmlns:p14="http://schemas.microsoft.com/office/powerpoint/2010/main" val="1143636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OK, so what does this looks like? If you are using interacting phenotype theory, this is how you think of individual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average trait value of a population of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indviduals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here it could be its level of aggressiveness or its speed for example, is determined by the population’s average (mu), but also by the plastic response of the population to the current environmental conditions it experiences.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example, here, individuals could tend to increase their aggressiveness with the density of conspecifics during their development. This reaction norm (or the slope of the relationship between aggressiveness and density, here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phidev</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would describe the average developmental plasticity of individuals.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Individuals could also exhibit flexibility, or plastic changes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that are in response to immediate conditions and that might be reversible. For example here, they could decrease their level of aggressiveness with the amount of food they have secured in the past 2hours. This is described by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phiflex</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finally, individual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has a stochastic component that you cannot really describe or explain, and it is modelled using epsilon, the residual value. We cannot estimate the value of this stochastic component, but we can estimate its contribution to the variance in phenotypes that we observe in our populations (this is the residual variance in a linear model).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you have enough data, mainly, repeated observations on marked individuals in different environments (for example that were raised at different densities, or with different energetic states) then you can also estimate the average and the developmental and flexible reaction norms for each individual of the dataset separately.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the model, this takes the form of individual deviations from the population parameters (which describes the average). So here you would have deviations among individuals in their average phenotype. This means that some individuals are going to be always more aggressive on average.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You can also have differences in their reaction norms for developmental plasticity and flexibility.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3</a:t>
            </a:fld>
            <a:endParaRPr lang="en-US"/>
          </a:p>
        </p:txBody>
      </p:sp>
    </p:spTree>
    <p:extLst>
      <p:ext uri="{BB962C8B-B14F-4D97-AF65-F5344CB8AC3E}">
        <p14:creationId xmlns:p14="http://schemas.microsoft.com/office/powerpoint/2010/main" val="2772508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we apply the same idea to fitness, we could model it as if it was a trait that individuals can express.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By regressing the phenotype of individuals on their fitness, we can estimate selection gradients.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can use the selection gradient (which is a slope estimate) and multiply it by the phenotype variance (the measurement of the differences in phenotypes among individuals), then we obtain the selection differential, or the variation in fitness that is attributable to the phenotypic differences among individuals.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you can use this selection differential to multiply it with the heritability of the trait (the extent to which differences among individuals in their phenotype are transmitted from one generation to the next), to predict how much the average phenotype of the population will change from one generation to the next.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will not focus on heritability at this point, because our analyses on 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TrophEI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game will not allow us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analyse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genetic underpinnings of your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but I can tell you more about it if you want.</a:t>
            </a:r>
          </a:p>
        </p:txBody>
      </p:sp>
      <p:sp>
        <p:nvSpPr>
          <p:cNvPr id="4" name="Slide Number Placeholder 3"/>
          <p:cNvSpPr>
            <a:spLocks noGrp="1"/>
          </p:cNvSpPr>
          <p:nvPr>
            <p:ph type="sldNum" sz="quarter" idx="5"/>
          </p:nvPr>
        </p:nvSpPr>
        <p:spPr/>
        <p:txBody>
          <a:bodyPr/>
          <a:lstStyle/>
          <a:p>
            <a:fld id="{D91D33AC-9143-46D7-9F92-AD6072F85987}" type="slidenum">
              <a:rPr lang="en-US" smtClean="0"/>
              <a:t>4</a:t>
            </a:fld>
            <a:endParaRPr lang="en-US"/>
          </a:p>
        </p:txBody>
      </p:sp>
    </p:spTree>
    <p:extLst>
      <p:ext uri="{BB962C8B-B14F-4D97-AF65-F5344CB8AC3E}">
        <p14:creationId xmlns:p14="http://schemas.microsoft.com/office/powerpoint/2010/main" val="2431813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how do we quantify these parameters describing individual variation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 plasticity, etc. ?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now use hierarchical models. (or mixed models).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These models are called like this because they have two layers of parameters.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One layer describes the mean effect of several explanatory values (we call these parameters the fixed effects).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is the part that will model the population’s average phenotype, and average plasticity.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5</a:t>
            </a:fld>
            <a:endParaRPr lang="en-US"/>
          </a:p>
        </p:txBody>
      </p:sp>
    </p:spTree>
    <p:extLst>
      <p:ext uri="{BB962C8B-B14F-4D97-AF65-F5344CB8AC3E}">
        <p14:creationId xmlns:p14="http://schemas.microsoft.com/office/powerpoint/2010/main" val="289830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remaining slides are meant to give you a visual intuition of all these parameters and what they represent in biological terms.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the simplest way to describe how an individual’s or a population’s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changes with environmental conditions is to use a linear function, taking the value of an environmental variable.</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example here it could be the density of prey, the average temperature, etc. and predicting a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trait value.</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environmental value is represented on the x axis.</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 the y axis, you would have the predicted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trait value of individuals.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is our reaction norm for the population, or the average reaction norm.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You have the environmental variable in x, the average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 Y and the Phi (or the slope) links the two.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you can fit a different intercept and slope for each individual like this….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the model will estimate the variance in intercepts among individuals, the variance in slopes among individuals.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Both parameter are necessary to draw the reaction norm of each individual. </a:t>
            </a:r>
          </a:p>
        </p:txBody>
      </p:sp>
      <p:sp>
        <p:nvSpPr>
          <p:cNvPr id="4" name="Slide Number Placeholder 3"/>
          <p:cNvSpPr>
            <a:spLocks noGrp="1"/>
          </p:cNvSpPr>
          <p:nvPr>
            <p:ph type="sldNum" sz="quarter" idx="5"/>
          </p:nvPr>
        </p:nvSpPr>
        <p:spPr/>
        <p:txBody>
          <a:bodyPr/>
          <a:lstStyle/>
          <a:p>
            <a:fld id="{D91D33AC-9143-46D7-9F92-AD6072F85987}" type="slidenum">
              <a:rPr lang="en-US" smtClean="0"/>
              <a:t>7</a:t>
            </a:fld>
            <a:endParaRPr lang="en-US"/>
          </a:p>
        </p:txBody>
      </p:sp>
    </p:spTree>
    <p:extLst>
      <p:ext uri="{BB962C8B-B14F-4D97-AF65-F5344CB8AC3E}">
        <p14:creationId xmlns:p14="http://schemas.microsoft.com/office/powerpoint/2010/main" val="3379326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model also has a second layer of parameters (random effects), which describes the variation accounted for by deviations that individuals express in a systematic way from the population’s parameters. </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This is a second layer, because the model is estimating the variance of these deviations rather than trying to model each individual deviation perfectly.</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These second layer of parameters is contained in a variance covariance matrix. </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Lets look at the meaning of these parameters together.</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first is the variance in intercepts.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It describes the extent to which individuals differ in the elevation of their reaction norm.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 big variance would mean for example that some individuals are always more aggressive than others on average, even if everyone can adjust its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in response to the environment. </a:t>
            </a: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8</a:t>
            </a:fld>
            <a:endParaRPr lang="en-US"/>
          </a:p>
        </p:txBody>
      </p:sp>
    </p:spTree>
    <p:extLst>
      <p:ext uri="{BB962C8B-B14F-4D97-AF65-F5344CB8AC3E}">
        <p14:creationId xmlns:p14="http://schemas.microsoft.com/office/powerpoint/2010/main" val="2090634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The model </a:t>
            </a:r>
            <a:r>
              <a:rPr lang="fr-CA" dirty="0" err="1"/>
              <a:t>also</a:t>
            </a:r>
            <a:r>
              <a:rPr lang="fr-CA" dirty="0"/>
              <a:t> </a:t>
            </a:r>
            <a:r>
              <a:rPr lang="fr-CA" dirty="0" err="1"/>
              <a:t>estimates</a:t>
            </a:r>
            <a:r>
              <a:rPr lang="fr-CA" dirty="0"/>
              <a:t> the variance in </a:t>
            </a:r>
            <a:r>
              <a:rPr lang="fr-CA" dirty="0" err="1"/>
              <a:t>slopes</a:t>
            </a:r>
            <a:r>
              <a:rPr lang="fr-CA" dirty="0"/>
              <a:t> </a:t>
            </a:r>
            <a:r>
              <a:rPr lang="fr-CA" dirty="0" err="1"/>
              <a:t>among</a:t>
            </a:r>
            <a:r>
              <a:rPr lang="fr-CA" dirty="0"/>
              <a:t> </a:t>
            </a:r>
            <a:r>
              <a:rPr lang="fr-CA" dirty="0" err="1"/>
              <a:t>individuals</a:t>
            </a:r>
            <a:r>
              <a:rPr lang="fr-CA" dirty="0"/>
              <a:t>.</a:t>
            </a:r>
          </a:p>
          <a:p>
            <a:r>
              <a:rPr lang="fr-CA" dirty="0"/>
              <a:t>A large variance </a:t>
            </a:r>
            <a:r>
              <a:rPr lang="fr-CA" dirty="0" err="1"/>
              <a:t>here</a:t>
            </a:r>
            <a:r>
              <a:rPr lang="fr-CA" dirty="0"/>
              <a:t> </a:t>
            </a:r>
            <a:r>
              <a:rPr lang="fr-CA" dirty="0" err="1"/>
              <a:t>would</a:t>
            </a:r>
            <a:r>
              <a:rPr lang="fr-CA" dirty="0"/>
              <a:t> </a:t>
            </a:r>
            <a:r>
              <a:rPr lang="fr-CA" dirty="0" err="1"/>
              <a:t>indicate</a:t>
            </a:r>
            <a:r>
              <a:rPr lang="fr-CA" dirty="0"/>
              <a:t> </a:t>
            </a:r>
            <a:r>
              <a:rPr lang="fr-CA" dirty="0" err="1"/>
              <a:t>that</a:t>
            </a:r>
            <a:r>
              <a:rPr lang="fr-CA" dirty="0"/>
              <a:t> </a:t>
            </a:r>
            <a:r>
              <a:rPr lang="fr-CA" dirty="0" err="1"/>
              <a:t>individuals</a:t>
            </a:r>
            <a:r>
              <a:rPr lang="fr-CA" dirty="0"/>
              <a:t> </a:t>
            </a:r>
            <a:r>
              <a:rPr lang="fr-CA" dirty="0" err="1"/>
              <a:t>differ</a:t>
            </a:r>
            <a:r>
              <a:rPr lang="fr-CA" dirty="0"/>
              <a:t> not </a:t>
            </a:r>
            <a:r>
              <a:rPr lang="fr-CA" dirty="0" err="1"/>
              <a:t>only</a:t>
            </a:r>
            <a:r>
              <a:rPr lang="fr-CA" dirty="0"/>
              <a:t> in </a:t>
            </a:r>
            <a:r>
              <a:rPr lang="fr-CA" dirty="0" err="1"/>
              <a:t>their</a:t>
            </a:r>
            <a:r>
              <a:rPr lang="fr-CA" dirty="0"/>
              <a:t> </a:t>
            </a:r>
            <a:r>
              <a:rPr lang="fr-CA" dirty="0" err="1"/>
              <a:t>average</a:t>
            </a:r>
            <a:r>
              <a:rPr lang="fr-CA" dirty="0"/>
              <a:t> </a:t>
            </a:r>
            <a:r>
              <a:rPr lang="fr-CA" dirty="0" err="1"/>
              <a:t>behaviour</a:t>
            </a:r>
            <a:r>
              <a:rPr lang="fr-CA" dirty="0"/>
              <a:t>, but more in the </a:t>
            </a:r>
            <a:r>
              <a:rPr lang="fr-CA" dirty="0" err="1"/>
              <a:t>way</a:t>
            </a:r>
            <a:r>
              <a:rPr lang="fr-CA" dirty="0"/>
              <a:t> </a:t>
            </a:r>
            <a:r>
              <a:rPr lang="fr-CA" dirty="0" err="1"/>
              <a:t>they</a:t>
            </a:r>
            <a:r>
              <a:rPr lang="fr-CA" dirty="0"/>
              <a:t> </a:t>
            </a:r>
            <a:r>
              <a:rPr lang="fr-CA" dirty="0" err="1"/>
              <a:t>respond</a:t>
            </a:r>
            <a:r>
              <a:rPr lang="fr-CA" dirty="0"/>
              <a:t> to a change in </a:t>
            </a:r>
            <a:r>
              <a:rPr lang="fr-CA" dirty="0" err="1"/>
              <a:t>environmental</a:t>
            </a:r>
            <a:r>
              <a:rPr lang="fr-CA" dirty="0"/>
              <a:t> conditions. </a:t>
            </a:r>
          </a:p>
          <a:p>
            <a:r>
              <a:rPr lang="fr-CA" dirty="0"/>
              <a:t>For </a:t>
            </a:r>
            <a:r>
              <a:rPr lang="fr-CA" dirty="0" err="1"/>
              <a:t>example</a:t>
            </a:r>
            <a:r>
              <a:rPr lang="fr-CA" dirty="0"/>
              <a:t> </a:t>
            </a:r>
            <a:r>
              <a:rPr lang="fr-CA" dirty="0" err="1"/>
              <a:t>some</a:t>
            </a:r>
            <a:r>
              <a:rPr lang="fr-CA" dirty="0"/>
              <a:t> </a:t>
            </a:r>
            <a:r>
              <a:rPr lang="fr-CA" dirty="0" err="1"/>
              <a:t>could</a:t>
            </a:r>
            <a:r>
              <a:rPr lang="fr-CA" dirty="0"/>
              <a:t> </a:t>
            </a:r>
            <a:r>
              <a:rPr lang="fr-CA" dirty="0" err="1"/>
              <a:t>increase</a:t>
            </a:r>
            <a:r>
              <a:rPr lang="fr-CA" dirty="0"/>
              <a:t> </a:t>
            </a:r>
            <a:r>
              <a:rPr lang="fr-CA" dirty="0" err="1"/>
              <a:t>their</a:t>
            </a:r>
            <a:r>
              <a:rPr lang="fr-CA" dirty="0"/>
              <a:t> </a:t>
            </a:r>
            <a:r>
              <a:rPr lang="fr-CA" dirty="0" err="1"/>
              <a:t>aggressiveness</a:t>
            </a:r>
            <a:r>
              <a:rPr lang="fr-CA" dirty="0"/>
              <a:t> in </a:t>
            </a:r>
            <a:r>
              <a:rPr lang="fr-CA" dirty="0" err="1"/>
              <a:t>response</a:t>
            </a:r>
            <a:r>
              <a:rPr lang="fr-CA" dirty="0"/>
              <a:t> to an </a:t>
            </a:r>
            <a:r>
              <a:rPr lang="fr-CA" dirty="0" err="1"/>
              <a:t>increase</a:t>
            </a:r>
            <a:r>
              <a:rPr lang="fr-CA" dirty="0"/>
              <a:t> in </a:t>
            </a:r>
            <a:r>
              <a:rPr lang="fr-CA" dirty="0" err="1"/>
              <a:t>density</a:t>
            </a:r>
            <a:r>
              <a:rPr lang="fr-CA" dirty="0"/>
              <a:t> </a:t>
            </a:r>
            <a:r>
              <a:rPr lang="fr-CA" dirty="0" err="1"/>
              <a:t>while</a:t>
            </a:r>
            <a:r>
              <a:rPr lang="fr-CA" dirty="0"/>
              <a:t> </a:t>
            </a:r>
            <a:r>
              <a:rPr lang="fr-CA" dirty="0" err="1"/>
              <a:t>others</a:t>
            </a:r>
            <a:r>
              <a:rPr lang="fr-CA" dirty="0"/>
              <a:t> have a flat </a:t>
            </a:r>
            <a:r>
              <a:rPr lang="fr-CA" dirty="0" err="1"/>
              <a:t>reaction</a:t>
            </a:r>
            <a:r>
              <a:rPr lang="fr-CA" dirty="0"/>
              <a:t> </a:t>
            </a:r>
            <a:r>
              <a:rPr lang="fr-CA" dirty="0" err="1"/>
              <a:t>norm</a:t>
            </a:r>
            <a:r>
              <a:rPr lang="fr-CA" dirty="0"/>
              <a:t>, or </a:t>
            </a:r>
            <a:r>
              <a:rPr lang="fr-CA" dirty="0" err="1"/>
              <a:t>even</a:t>
            </a:r>
            <a:r>
              <a:rPr lang="fr-CA" dirty="0"/>
              <a:t> </a:t>
            </a:r>
            <a:r>
              <a:rPr lang="fr-CA" dirty="0" err="1"/>
              <a:t>decrease</a:t>
            </a:r>
            <a:r>
              <a:rPr lang="fr-CA" dirty="0"/>
              <a:t> </a:t>
            </a:r>
            <a:r>
              <a:rPr lang="fr-CA" dirty="0" err="1"/>
              <a:t>it</a:t>
            </a:r>
            <a:r>
              <a:rPr lang="fr-CA" dirty="0"/>
              <a:t>. </a:t>
            </a:r>
          </a:p>
          <a:p>
            <a:endParaRPr lang="fr-CA" dirty="0"/>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9</a:t>
            </a:fld>
            <a:endParaRPr lang="en-US"/>
          </a:p>
        </p:txBody>
      </p:sp>
    </p:spTree>
    <p:extLst>
      <p:ext uri="{BB962C8B-B14F-4D97-AF65-F5344CB8AC3E}">
        <p14:creationId xmlns:p14="http://schemas.microsoft.com/office/powerpoint/2010/main" val="1115537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 parameter that we forget often, is the covariance between the two deviations.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covariance between the individual intercepts and the individual slopes.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covariance tells us the shape of all the reaction norms of individuals when you consider them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For example the reaction norm could be fanning out in such a way that we see an increase in behavioral differences among individuals as we move right along the environmental axis (we would see greater differences in aggressiveness as we increase density).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10</a:t>
            </a:fld>
            <a:endParaRPr lang="en-US"/>
          </a:p>
        </p:txBody>
      </p:sp>
    </p:spTree>
    <p:extLst>
      <p:ext uri="{BB962C8B-B14F-4D97-AF65-F5344CB8AC3E}">
        <p14:creationId xmlns:p14="http://schemas.microsoft.com/office/powerpoint/2010/main" val="4059508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946A-BF7A-1C01-1A95-7D02D2A071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F4C0F0-422B-B214-743E-C10813CB6D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8E06D7-D1CA-4F41-EECA-56E5D73B2790}"/>
              </a:ext>
            </a:extLst>
          </p:cNvPr>
          <p:cNvSpPr>
            <a:spLocks noGrp="1"/>
          </p:cNvSpPr>
          <p:nvPr>
            <p:ph type="dt" sz="half" idx="10"/>
          </p:nvPr>
        </p:nvSpPr>
        <p:spPr/>
        <p:txBody>
          <a:bodyPr/>
          <a:lstStyle/>
          <a:p>
            <a:fld id="{86A82638-8F0A-450B-A140-EF4DE1DCB806}" type="datetime1">
              <a:rPr lang="en-US" smtClean="0"/>
              <a:t>5/21/2023</a:t>
            </a:fld>
            <a:endParaRPr lang="en-US"/>
          </a:p>
        </p:txBody>
      </p:sp>
      <p:sp>
        <p:nvSpPr>
          <p:cNvPr id="5" name="Footer Placeholder 4">
            <a:extLst>
              <a:ext uri="{FF2B5EF4-FFF2-40B4-BE49-F238E27FC236}">
                <a16:creationId xmlns:a16="http://schemas.microsoft.com/office/drawing/2014/main" id="{05042010-8375-FB50-87F9-2A85479D61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BEEBFB-5726-AA9D-D2A3-9DD3E6AE0C97}"/>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3957293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8C6D0-9B27-6572-4682-E79A5FE80A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631227-12E0-D234-BDAB-4F26A5A04F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C2CABE-CB92-6A3A-8173-6B58DD894EB2}"/>
              </a:ext>
            </a:extLst>
          </p:cNvPr>
          <p:cNvSpPr>
            <a:spLocks noGrp="1"/>
          </p:cNvSpPr>
          <p:nvPr>
            <p:ph type="dt" sz="half" idx="10"/>
          </p:nvPr>
        </p:nvSpPr>
        <p:spPr/>
        <p:txBody>
          <a:bodyPr/>
          <a:lstStyle/>
          <a:p>
            <a:fld id="{24D88FC3-ABA9-43D3-B5AC-173908AE15D2}" type="datetime1">
              <a:rPr lang="en-US" smtClean="0"/>
              <a:t>5/21/2023</a:t>
            </a:fld>
            <a:endParaRPr lang="en-US"/>
          </a:p>
        </p:txBody>
      </p:sp>
      <p:sp>
        <p:nvSpPr>
          <p:cNvPr id="5" name="Footer Placeholder 4">
            <a:extLst>
              <a:ext uri="{FF2B5EF4-FFF2-40B4-BE49-F238E27FC236}">
                <a16:creationId xmlns:a16="http://schemas.microsoft.com/office/drawing/2014/main" id="{AE5B5F49-625E-A660-6821-148C38D67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B3D962-E50E-0D1B-4030-D0102DA68AD0}"/>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4052497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67741B-3393-FAEB-0AFF-479EE6EA31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02E0EB-AFFE-12D7-A37E-1B2262C2F4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7A5A15-19F7-B213-9F4B-590AC16C6C1B}"/>
              </a:ext>
            </a:extLst>
          </p:cNvPr>
          <p:cNvSpPr>
            <a:spLocks noGrp="1"/>
          </p:cNvSpPr>
          <p:nvPr>
            <p:ph type="dt" sz="half" idx="10"/>
          </p:nvPr>
        </p:nvSpPr>
        <p:spPr/>
        <p:txBody>
          <a:bodyPr/>
          <a:lstStyle/>
          <a:p>
            <a:fld id="{951860DF-3DCD-4C65-AC21-892DDD000B3D}" type="datetime1">
              <a:rPr lang="en-US" smtClean="0"/>
              <a:t>5/21/2023</a:t>
            </a:fld>
            <a:endParaRPr lang="en-US"/>
          </a:p>
        </p:txBody>
      </p:sp>
      <p:sp>
        <p:nvSpPr>
          <p:cNvPr id="5" name="Footer Placeholder 4">
            <a:extLst>
              <a:ext uri="{FF2B5EF4-FFF2-40B4-BE49-F238E27FC236}">
                <a16:creationId xmlns:a16="http://schemas.microsoft.com/office/drawing/2014/main" id="{46DCF413-8F40-8C69-30F6-05960BCEE8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82A86-1781-646E-B3A4-AE6A999E85B8}"/>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73815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B696-D421-EAC5-6576-AF9F73B257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EF5B99-971A-CCFF-D241-C59A292E55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C408C2-F1F1-ED87-5599-D5612E634E13}"/>
              </a:ext>
            </a:extLst>
          </p:cNvPr>
          <p:cNvSpPr>
            <a:spLocks noGrp="1"/>
          </p:cNvSpPr>
          <p:nvPr>
            <p:ph type="dt" sz="half" idx="10"/>
          </p:nvPr>
        </p:nvSpPr>
        <p:spPr>
          <a:xfrm>
            <a:off x="838200" y="6356350"/>
            <a:ext cx="850751" cy="365125"/>
          </a:xfrm>
        </p:spPr>
        <p:txBody>
          <a:bodyPr/>
          <a:lstStyle/>
          <a:p>
            <a:fld id="{270CB500-84F1-4A37-83D0-3CA6903E40FF}" type="datetime1">
              <a:rPr lang="en-US" smtClean="0"/>
              <a:t>5/21/2023</a:t>
            </a:fld>
            <a:endParaRPr lang="en-US"/>
          </a:p>
        </p:txBody>
      </p:sp>
      <p:sp>
        <p:nvSpPr>
          <p:cNvPr id="5" name="Footer Placeholder 4">
            <a:extLst>
              <a:ext uri="{FF2B5EF4-FFF2-40B4-BE49-F238E27FC236}">
                <a16:creationId xmlns:a16="http://schemas.microsoft.com/office/drawing/2014/main" id="{D7EC7B04-9467-6610-9DBD-43AD39DBA891}"/>
              </a:ext>
            </a:extLst>
          </p:cNvPr>
          <p:cNvSpPr>
            <a:spLocks noGrp="1"/>
          </p:cNvSpPr>
          <p:nvPr>
            <p:ph type="ftr" sz="quarter" idx="11"/>
          </p:nvPr>
        </p:nvSpPr>
        <p:spPr>
          <a:xfrm>
            <a:off x="1849008" y="6356350"/>
            <a:ext cx="8284696" cy="365125"/>
          </a:xfrm>
        </p:spPr>
        <p:txBody>
          <a:bodyPr/>
          <a:lstStyle/>
          <a:p>
            <a:endParaRPr lang="en-US"/>
          </a:p>
        </p:txBody>
      </p:sp>
      <p:sp>
        <p:nvSpPr>
          <p:cNvPr id="6" name="Slide Number Placeholder 5">
            <a:extLst>
              <a:ext uri="{FF2B5EF4-FFF2-40B4-BE49-F238E27FC236}">
                <a16:creationId xmlns:a16="http://schemas.microsoft.com/office/drawing/2014/main" id="{3EF1DDE6-373E-6DC0-6849-A1D8207EF8F0}"/>
              </a:ext>
            </a:extLst>
          </p:cNvPr>
          <p:cNvSpPr>
            <a:spLocks noGrp="1"/>
          </p:cNvSpPr>
          <p:nvPr>
            <p:ph type="sldNum" sz="quarter" idx="12"/>
          </p:nvPr>
        </p:nvSpPr>
        <p:spPr>
          <a:xfrm>
            <a:off x="10262794" y="6356350"/>
            <a:ext cx="1091005" cy="365125"/>
          </a:xfrm>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339231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115-30FB-0808-7515-3AE351B30A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518252-8BC7-CCF2-B9D3-125BCCFE90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DD78E8-E76B-88A3-E0F2-B62EFDCF0322}"/>
              </a:ext>
            </a:extLst>
          </p:cNvPr>
          <p:cNvSpPr>
            <a:spLocks noGrp="1"/>
          </p:cNvSpPr>
          <p:nvPr>
            <p:ph type="dt" sz="half" idx="10"/>
          </p:nvPr>
        </p:nvSpPr>
        <p:spPr/>
        <p:txBody>
          <a:bodyPr/>
          <a:lstStyle/>
          <a:p>
            <a:fld id="{090A3362-D108-4171-B40A-FC3E7CDCC97E}" type="datetime1">
              <a:rPr lang="en-US" smtClean="0"/>
              <a:t>5/21/2023</a:t>
            </a:fld>
            <a:endParaRPr lang="en-US"/>
          </a:p>
        </p:txBody>
      </p:sp>
      <p:sp>
        <p:nvSpPr>
          <p:cNvPr id="5" name="Footer Placeholder 4">
            <a:extLst>
              <a:ext uri="{FF2B5EF4-FFF2-40B4-BE49-F238E27FC236}">
                <a16:creationId xmlns:a16="http://schemas.microsoft.com/office/drawing/2014/main" id="{389BA52B-775C-6DC0-97BF-CF8A2A5F4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EFB6EF-4F90-9E89-D518-2A4DAB6C945C}"/>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47586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E6FDE-5388-F03A-F059-97E958AEE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55D14C-284E-23EF-0F16-8DED2D7909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A1B37D-B0BD-2F08-1379-0A3436425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BE96F3-AB8E-0D36-9672-E467D4F9B3F1}"/>
              </a:ext>
            </a:extLst>
          </p:cNvPr>
          <p:cNvSpPr>
            <a:spLocks noGrp="1"/>
          </p:cNvSpPr>
          <p:nvPr>
            <p:ph type="dt" sz="half" idx="10"/>
          </p:nvPr>
        </p:nvSpPr>
        <p:spPr/>
        <p:txBody>
          <a:bodyPr/>
          <a:lstStyle/>
          <a:p>
            <a:fld id="{FB509003-A4B3-499C-A4CF-E25369DE4FE0}" type="datetime1">
              <a:rPr lang="en-US" smtClean="0"/>
              <a:t>5/21/2023</a:t>
            </a:fld>
            <a:endParaRPr lang="en-US"/>
          </a:p>
        </p:txBody>
      </p:sp>
      <p:sp>
        <p:nvSpPr>
          <p:cNvPr id="6" name="Footer Placeholder 5">
            <a:extLst>
              <a:ext uri="{FF2B5EF4-FFF2-40B4-BE49-F238E27FC236}">
                <a16:creationId xmlns:a16="http://schemas.microsoft.com/office/drawing/2014/main" id="{9CC393F8-20ED-AFAA-FA7E-12EC8E3404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1D4A37-A46F-87EE-764F-EB1F002CAB7B}"/>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2194304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7DC05-2DEE-835F-8977-D15D40F366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38C44D-AE7C-206C-417A-0BA02EB04D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BB20E5-1E68-C4E3-07EB-34FB2E2DBA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BED4EF-8511-BD72-61DE-2B20FA353E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91F3B6-3E2B-F503-155B-B6ED6ADAE7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56FEF7-8449-ED5A-6A67-8B223B79DE72}"/>
              </a:ext>
            </a:extLst>
          </p:cNvPr>
          <p:cNvSpPr>
            <a:spLocks noGrp="1"/>
          </p:cNvSpPr>
          <p:nvPr>
            <p:ph type="dt" sz="half" idx="10"/>
          </p:nvPr>
        </p:nvSpPr>
        <p:spPr/>
        <p:txBody>
          <a:bodyPr/>
          <a:lstStyle/>
          <a:p>
            <a:fld id="{40ADEDF4-FB90-4B11-8928-678690F2F761}" type="datetime1">
              <a:rPr lang="en-US" smtClean="0"/>
              <a:t>5/21/2023</a:t>
            </a:fld>
            <a:endParaRPr lang="en-US"/>
          </a:p>
        </p:txBody>
      </p:sp>
      <p:sp>
        <p:nvSpPr>
          <p:cNvPr id="8" name="Footer Placeholder 7">
            <a:extLst>
              <a:ext uri="{FF2B5EF4-FFF2-40B4-BE49-F238E27FC236}">
                <a16:creationId xmlns:a16="http://schemas.microsoft.com/office/drawing/2014/main" id="{F1DB2FC6-3A7D-1604-8F43-3444FBF3E5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337F5A-8E94-6540-4F27-9281598AC657}"/>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42710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ABD6-EC03-4782-C155-9F0AF12942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B65666-D096-22E3-3AAE-8C11E64C5510}"/>
              </a:ext>
            </a:extLst>
          </p:cNvPr>
          <p:cNvSpPr>
            <a:spLocks noGrp="1"/>
          </p:cNvSpPr>
          <p:nvPr>
            <p:ph type="dt" sz="half" idx="10"/>
          </p:nvPr>
        </p:nvSpPr>
        <p:spPr/>
        <p:txBody>
          <a:bodyPr/>
          <a:lstStyle/>
          <a:p>
            <a:fld id="{95814248-C29D-4E56-9DE5-517C909D06BC}" type="datetime1">
              <a:rPr lang="en-US" smtClean="0"/>
              <a:t>5/21/2023</a:t>
            </a:fld>
            <a:endParaRPr lang="en-US"/>
          </a:p>
        </p:txBody>
      </p:sp>
      <p:sp>
        <p:nvSpPr>
          <p:cNvPr id="4" name="Footer Placeholder 3">
            <a:extLst>
              <a:ext uri="{FF2B5EF4-FFF2-40B4-BE49-F238E27FC236}">
                <a16:creationId xmlns:a16="http://schemas.microsoft.com/office/drawing/2014/main" id="{37393391-F329-7A4C-7818-3C7DD45993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F7F8C7-DC33-D2A0-FAE6-FC6AD6555C11}"/>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4052848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76B6E2-27D5-ACCE-C4F3-CD20179086CD}"/>
              </a:ext>
            </a:extLst>
          </p:cNvPr>
          <p:cNvSpPr>
            <a:spLocks noGrp="1"/>
          </p:cNvSpPr>
          <p:nvPr>
            <p:ph type="dt" sz="half" idx="10"/>
          </p:nvPr>
        </p:nvSpPr>
        <p:spPr/>
        <p:txBody>
          <a:bodyPr/>
          <a:lstStyle/>
          <a:p>
            <a:fld id="{39074B89-FAC2-4EB2-8D65-A2A0A52CDE22}" type="datetime1">
              <a:rPr lang="en-US" smtClean="0"/>
              <a:t>5/21/2023</a:t>
            </a:fld>
            <a:endParaRPr lang="en-US"/>
          </a:p>
        </p:txBody>
      </p:sp>
      <p:sp>
        <p:nvSpPr>
          <p:cNvPr id="3" name="Footer Placeholder 2">
            <a:extLst>
              <a:ext uri="{FF2B5EF4-FFF2-40B4-BE49-F238E27FC236}">
                <a16:creationId xmlns:a16="http://schemas.microsoft.com/office/drawing/2014/main" id="{B4307F3F-35FE-E017-CFBA-7D4CE9095C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9863CA-F379-5989-21E1-F5955F0349F2}"/>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333611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0CF8A-C384-5093-CF5B-5CA8BC07B6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2871DD-C59F-B722-137D-75C500C7EA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6AC708-FFC4-17D5-7924-312443236E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816546-744B-61D0-5AEC-4B4ED16356BF}"/>
              </a:ext>
            </a:extLst>
          </p:cNvPr>
          <p:cNvSpPr>
            <a:spLocks noGrp="1"/>
          </p:cNvSpPr>
          <p:nvPr>
            <p:ph type="dt" sz="half" idx="10"/>
          </p:nvPr>
        </p:nvSpPr>
        <p:spPr/>
        <p:txBody>
          <a:bodyPr/>
          <a:lstStyle/>
          <a:p>
            <a:fld id="{5551B278-03C3-434F-B66D-D96391BB17F4}" type="datetime1">
              <a:rPr lang="en-US" smtClean="0"/>
              <a:t>5/21/2023</a:t>
            </a:fld>
            <a:endParaRPr lang="en-US"/>
          </a:p>
        </p:txBody>
      </p:sp>
      <p:sp>
        <p:nvSpPr>
          <p:cNvPr id="6" name="Footer Placeholder 5">
            <a:extLst>
              <a:ext uri="{FF2B5EF4-FFF2-40B4-BE49-F238E27FC236}">
                <a16:creationId xmlns:a16="http://schemas.microsoft.com/office/drawing/2014/main" id="{1F779CC8-0E54-9AE6-8636-A9229CB082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C869A-2F07-85A1-E53C-A8B62FE51E9F}"/>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387261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A703-AD17-8D66-B123-B0F9E0D72B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FE6506-B2DE-9322-8B08-4283F34DE7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6EAAF-29BE-D879-55D1-4DA5177C2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7C86B0-FBBC-FA08-2B99-60FD40F7C8F6}"/>
              </a:ext>
            </a:extLst>
          </p:cNvPr>
          <p:cNvSpPr>
            <a:spLocks noGrp="1"/>
          </p:cNvSpPr>
          <p:nvPr>
            <p:ph type="dt" sz="half" idx="10"/>
          </p:nvPr>
        </p:nvSpPr>
        <p:spPr/>
        <p:txBody>
          <a:bodyPr/>
          <a:lstStyle/>
          <a:p>
            <a:fld id="{688F27DE-5315-4726-9C5F-1F7C9D14BF7E}" type="datetime1">
              <a:rPr lang="en-US" smtClean="0"/>
              <a:t>5/21/2023</a:t>
            </a:fld>
            <a:endParaRPr lang="en-US"/>
          </a:p>
        </p:txBody>
      </p:sp>
      <p:sp>
        <p:nvSpPr>
          <p:cNvPr id="6" name="Footer Placeholder 5">
            <a:extLst>
              <a:ext uri="{FF2B5EF4-FFF2-40B4-BE49-F238E27FC236}">
                <a16:creationId xmlns:a16="http://schemas.microsoft.com/office/drawing/2014/main" id="{05A36437-4DF3-F945-039F-2277E4279F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2D72E3-6A85-E52A-3582-DBBC47DCF79B}"/>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2428615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0926BD-47B0-7DB2-20E5-D1C061129F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66CDD8-ECA1-C663-C237-834CF6118C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7C4DF0-4CF8-DCB4-CFA3-3239BD5628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909093-9536-4A8F-AAFE-98F627820733}" type="datetime1">
              <a:rPr lang="en-US" smtClean="0"/>
              <a:t>5/21/2023</a:t>
            </a:fld>
            <a:endParaRPr lang="en-US"/>
          </a:p>
        </p:txBody>
      </p:sp>
      <p:sp>
        <p:nvSpPr>
          <p:cNvPr id="5" name="Footer Placeholder 4">
            <a:extLst>
              <a:ext uri="{FF2B5EF4-FFF2-40B4-BE49-F238E27FC236}">
                <a16:creationId xmlns:a16="http://schemas.microsoft.com/office/drawing/2014/main" id="{E5E23E3E-01E7-D5EC-D203-4DFC7A78A9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7886E0-3298-4141-9FFC-04CB38F52A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4D1DFD-1AE9-48A7-8D31-590FBB96A6C3}" type="slidenum">
              <a:rPr lang="en-US" smtClean="0"/>
              <a:t>‹N°›</a:t>
            </a:fld>
            <a:endParaRPr lang="en-US"/>
          </a:p>
        </p:txBody>
      </p:sp>
    </p:spTree>
    <p:extLst>
      <p:ext uri="{BB962C8B-B14F-4D97-AF65-F5344CB8AC3E}">
        <p14:creationId xmlns:p14="http://schemas.microsoft.com/office/powerpoint/2010/main" val="1838989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21_373EF58B.xml"/><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11" Type="http://schemas.openxmlformats.org/officeDocument/2006/relationships/image" Target="../media/image11.png"/><Relationship Id="rId5" Type="http://schemas.openxmlformats.org/officeDocument/2006/relationships/image" Target="../media/image130.png"/><Relationship Id="rId10" Type="http://schemas.openxmlformats.org/officeDocument/2006/relationships/image" Target="../media/image10.png"/><Relationship Id="rId4" Type="http://schemas.microsoft.com/office/2007/relationships/hdphoto" Target="../media/hdphoto2.wdp"/><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microsoft.com/office/2018/10/relationships/comments" Target="../comments/modernComment_111_1944718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25_2CADCB1C.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0.png"/><Relationship Id="rId12"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60.png"/><Relationship Id="rId5" Type="http://schemas.openxmlformats.org/officeDocument/2006/relationships/image" Target="../media/image140.png"/><Relationship Id="rId10" Type="http://schemas.openxmlformats.org/officeDocument/2006/relationships/image" Target="../media/image7.png"/><Relationship Id="rId4" Type="http://schemas.microsoft.com/office/2007/relationships/hdphoto" Target="../media/hdphoto2.wdp"/><Relationship Id="rId9"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21.png"/><Relationship Id="rId10" Type="http://schemas.openxmlformats.org/officeDocument/2006/relationships/image" Target="../media/image10.png"/><Relationship Id="rId4" Type="http://schemas.microsoft.com/office/2007/relationships/hdphoto" Target="../media/hdphoto2.wdp"/><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1.png"/><Relationship Id="rId5" Type="http://schemas.openxmlformats.org/officeDocument/2006/relationships/image" Target="../media/image12.png"/><Relationship Id="rId10" Type="http://schemas.openxmlformats.org/officeDocument/2006/relationships/image" Target="../media/image100.png"/><Relationship Id="rId4" Type="http://schemas.microsoft.com/office/2007/relationships/hdphoto" Target="../media/hdphoto2.wdp"/><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e could breed climate-friendly cows that belch less methane | New Scientist">
            <a:extLst>
              <a:ext uri="{FF2B5EF4-FFF2-40B4-BE49-F238E27FC236}">
                <a16:creationId xmlns:a16="http://schemas.microsoft.com/office/drawing/2014/main" id="{A2049CF3-2055-A7BB-7461-29A9D2D3F24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52" t="15624" r="-5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1D9AACE1-68B6-1C84-AEAF-367CFF7EF3C5}"/>
              </a:ext>
            </a:extLst>
          </p:cNvPr>
          <p:cNvSpPr>
            <a:spLocks noGrp="1"/>
          </p:cNvSpPr>
          <p:nvPr>
            <p:ph type="title"/>
          </p:nvPr>
        </p:nvSpPr>
        <p:spPr/>
        <p:txBody>
          <a:bodyPr/>
          <a:lstStyle/>
          <a:p>
            <a:r>
              <a:rPr lang="fr-CA">
                <a:solidFill>
                  <a:schemeClr val="bg2"/>
                </a:solidFill>
              </a:rPr>
              <a:t>The </a:t>
            </a:r>
            <a:r>
              <a:rPr lang="fr-CA" err="1">
                <a:solidFill>
                  <a:schemeClr val="bg2"/>
                </a:solidFill>
              </a:rPr>
              <a:t>interacting</a:t>
            </a:r>
            <a:r>
              <a:rPr lang="fr-CA">
                <a:solidFill>
                  <a:schemeClr val="bg2"/>
                </a:solidFill>
              </a:rPr>
              <a:t> </a:t>
            </a:r>
            <a:r>
              <a:rPr lang="fr-CA" err="1">
                <a:solidFill>
                  <a:schemeClr val="bg2"/>
                </a:solidFill>
              </a:rPr>
              <a:t>phenotype</a:t>
            </a:r>
            <a:r>
              <a:rPr lang="fr-CA">
                <a:solidFill>
                  <a:schemeClr val="bg2"/>
                </a:solidFill>
              </a:rPr>
              <a:t> </a:t>
            </a:r>
            <a:r>
              <a:rPr lang="fr-CA" err="1">
                <a:solidFill>
                  <a:schemeClr val="bg2"/>
                </a:solidFill>
              </a:rPr>
              <a:t>approach</a:t>
            </a:r>
            <a:endParaRPr lang="fr-CA">
              <a:solidFill>
                <a:schemeClr val="bg2"/>
              </a:solidFill>
            </a:endParaRPr>
          </a:p>
        </p:txBody>
      </p:sp>
      <p:sp>
        <p:nvSpPr>
          <p:cNvPr id="3" name="Espace réservé du texte 2">
            <a:extLst>
              <a:ext uri="{FF2B5EF4-FFF2-40B4-BE49-F238E27FC236}">
                <a16:creationId xmlns:a16="http://schemas.microsoft.com/office/drawing/2014/main" id="{8AC228C5-E69E-4C3D-98F8-4C7058D6DAA0}"/>
              </a:ext>
            </a:extLst>
          </p:cNvPr>
          <p:cNvSpPr>
            <a:spLocks noGrp="1"/>
          </p:cNvSpPr>
          <p:nvPr>
            <p:ph type="body" idx="1"/>
          </p:nvPr>
        </p:nvSpPr>
        <p:spPr/>
        <p:txBody>
          <a:bodyPr/>
          <a:lstStyle/>
          <a:p>
            <a:r>
              <a:rPr lang="fr-CA" err="1">
                <a:solidFill>
                  <a:schemeClr val="bg2"/>
                </a:solidFill>
              </a:rPr>
              <a:t>Initially</a:t>
            </a:r>
            <a:r>
              <a:rPr lang="fr-CA">
                <a:solidFill>
                  <a:schemeClr val="bg2"/>
                </a:solidFill>
              </a:rPr>
              <a:t> </a:t>
            </a:r>
            <a:r>
              <a:rPr lang="fr-CA" err="1">
                <a:solidFill>
                  <a:schemeClr val="bg2"/>
                </a:solidFill>
              </a:rPr>
              <a:t>evolutionary</a:t>
            </a:r>
            <a:r>
              <a:rPr lang="fr-CA">
                <a:solidFill>
                  <a:schemeClr val="bg2"/>
                </a:solidFill>
              </a:rPr>
              <a:t> </a:t>
            </a:r>
            <a:r>
              <a:rPr lang="fr-CA" err="1">
                <a:solidFill>
                  <a:schemeClr val="bg2"/>
                </a:solidFill>
              </a:rPr>
              <a:t>biology</a:t>
            </a:r>
            <a:r>
              <a:rPr lang="fr-CA">
                <a:solidFill>
                  <a:schemeClr val="bg2"/>
                </a:solidFill>
              </a:rPr>
              <a:t> for animal breeders (</a:t>
            </a:r>
            <a:r>
              <a:rPr lang="fr-CA" err="1">
                <a:solidFill>
                  <a:schemeClr val="bg2"/>
                </a:solidFill>
              </a:rPr>
              <a:t>mostly</a:t>
            </a:r>
            <a:r>
              <a:rPr lang="fr-CA">
                <a:solidFill>
                  <a:schemeClr val="bg2"/>
                </a:solidFill>
              </a:rPr>
              <a:t>)</a:t>
            </a:r>
          </a:p>
        </p:txBody>
      </p:sp>
      <p:sp>
        <p:nvSpPr>
          <p:cNvPr id="4" name="Espace réservé de la date 3">
            <a:extLst>
              <a:ext uri="{FF2B5EF4-FFF2-40B4-BE49-F238E27FC236}">
                <a16:creationId xmlns:a16="http://schemas.microsoft.com/office/drawing/2014/main" id="{CB189A3F-7DF9-28E4-5B8F-370335C0399F}"/>
              </a:ext>
            </a:extLst>
          </p:cNvPr>
          <p:cNvSpPr>
            <a:spLocks noGrp="1"/>
          </p:cNvSpPr>
          <p:nvPr>
            <p:ph type="dt" sz="half" idx="10"/>
          </p:nvPr>
        </p:nvSpPr>
        <p:spPr/>
        <p:txBody>
          <a:bodyPr/>
          <a:lstStyle/>
          <a:p>
            <a:fld id="{090A3362-D108-4171-B40A-FC3E7CDCC97E}" type="datetime1">
              <a:rPr lang="en-US" smtClean="0"/>
              <a:t>5/21/2023</a:t>
            </a:fld>
            <a:endParaRPr lang="en-US"/>
          </a:p>
        </p:txBody>
      </p:sp>
      <p:sp>
        <p:nvSpPr>
          <p:cNvPr id="5" name="Espace réservé du pied de page 4">
            <a:extLst>
              <a:ext uri="{FF2B5EF4-FFF2-40B4-BE49-F238E27FC236}">
                <a16:creationId xmlns:a16="http://schemas.microsoft.com/office/drawing/2014/main" id="{FF8A0358-7446-CEFE-372A-85C80315E08E}"/>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325432F0-EFE2-B595-E584-28F707A24F5C}"/>
              </a:ext>
            </a:extLst>
          </p:cNvPr>
          <p:cNvSpPr>
            <a:spLocks noGrp="1"/>
          </p:cNvSpPr>
          <p:nvPr>
            <p:ph type="sldNum" sz="quarter" idx="12"/>
          </p:nvPr>
        </p:nvSpPr>
        <p:spPr/>
        <p:txBody>
          <a:bodyPr/>
          <a:lstStyle/>
          <a:p>
            <a:fld id="{374D1DFD-1AE9-48A7-8D31-590FBB96A6C3}" type="slidenum">
              <a:rPr lang="en-US" smtClean="0"/>
              <a:t>1</a:t>
            </a:fld>
            <a:endParaRPr lang="en-US"/>
          </a:p>
        </p:txBody>
      </p:sp>
    </p:spTree>
    <p:extLst>
      <p:ext uri="{BB962C8B-B14F-4D97-AF65-F5344CB8AC3E}">
        <p14:creationId xmlns:p14="http://schemas.microsoft.com/office/powerpoint/2010/main" val="926872971"/>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F6DBF237-4BF1-D30A-DA6D-8081A063D42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a:xfrm>
            <a:off x="838200" y="1484425"/>
            <a:ext cx="10515600" cy="4351338"/>
          </a:xfrm>
        </p:spPr>
        <p:txBody>
          <a:bodyPr/>
          <a:lstStyle/>
          <a:p>
            <a:pPr marL="0" indent="0">
              <a:buNone/>
            </a:pPr>
            <a:r>
              <a:rPr lang="en-CA" dirty="0">
                <a:solidFill>
                  <a:schemeClr val="bg2"/>
                </a:solidFill>
              </a:rPr>
              <a:t>Covariance between intercepts and slopes</a:t>
            </a:r>
          </a:p>
          <a:p>
            <a:pPr marL="0" indent="0">
              <a:buNone/>
            </a:pPr>
            <a:r>
              <a:rPr lang="en-CA" dirty="0">
                <a:solidFill>
                  <a:schemeClr val="bg2"/>
                </a:solidFill>
              </a:rPr>
              <a:t>i.e.  individual behavioural strategies</a:t>
            </a:r>
          </a:p>
        </p:txBody>
      </p:sp>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10</a:t>
            </a:fld>
            <a:endParaRPr lang="en-US"/>
          </a:p>
        </p:txBody>
      </p:sp>
      <p:cxnSp>
        <p:nvCxnSpPr>
          <p:cNvPr id="8" name="Straight Arrow Connector 7">
            <a:extLst>
              <a:ext uri="{FF2B5EF4-FFF2-40B4-BE49-F238E27FC236}">
                <a16:creationId xmlns:a16="http://schemas.microsoft.com/office/drawing/2014/main" id="{4571F922-FBCE-00C4-4D7E-524FB69CB3AB}"/>
              </a:ext>
            </a:extLst>
          </p:cNvPr>
          <p:cNvCxnSpPr/>
          <p:nvPr/>
        </p:nvCxnSpPr>
        <p:spPr>
          <a:xfrm flipV="1">
            <a:off x="1798487" y="2495655"/>
            <a:ext cx="0" cy="3207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E910D-B884-1373-FD99-966AF20203E1}"/>
              </a:ext>
            </a:extLst>
          </p:cNvPr>
          <p:cNvCxnSpPr>
            <a:cxnSpLocks/>
          </p:cNvCxnSpPr>
          <p:nvPr/>
        </p:nvCxnSpPr>
        <p:spPr>
          <a:xfrm flipV="1">
            <a:off x="1798487" y="5663218"/>
            <a:ext cx="4859961" cy="4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712045-BD6C-1754-E0BD-6C76A384C74F}"/>
              </a:ext>
            </a:extLst>
          </p:cNvPr>
          <p:cNvCxnSpPr>
            <a:cxnSpLocks/>
          </p:cNvCxnSpPr>
          <p:nvPr/>
        </p:nvCxnSpPr>
        <p:spPr>
          <a:xfrm>
            <a:off x="2475310" y="4775849"/>
            <a:ext cx="2978817" cy="87675"/>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0E039A-E052-CEF3-E86C-B35EA2D7B203}"/>
                  </a:ext>
                </a:extLst>
              </p:cNvPr>
              <p:cNvSpPr txBox="1"/>
              <p:nvPr/>
            </p:nvSpPr>
            <p:spPr>
              <a:xfrm>
                <a:off x="6147714" y="3559636"/>
                <a:ext cx="1036921"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𝜎</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𝑠𝑙𝑜𝑝𝑒</m:t>
                          </m:r>
                        </m:sub>
                      </m:sSub>
                    </m:oMath>
                  </m:oMathPara>
                </a14:m>
                <a:endParaRPr lang="en-US" dirty="0">
                  <a:solidFill>
                    <a:schemeClr val="bg2"/>
                  </a:solidFill>
                </a:endParaRPr>
              </a:p>
            </p:txBody>
          </p:sp>
        </mc:Choice>
        <mc:Fallback xmlns="">
          <p:sp>
            <p:nvSpPr>
              <p:cNvPr id="45" name="TextBox 44">
                <a:extLst>
                  <a:ext uri="{FF2B5EF4-FFF2-40B4-BE49-F238E27FC236}">
                    <a16:creationId xmlns:a16="http://schemas.microsoft.com/office/drawing/2014/main" id="{AC0E039A-E052-CEF3-E86C-B35EA2D7B203}"/>
                  </a:ext>
                </a:extLst>
              </p:cNvPr>
              <p:cNvSpPr txBox="1">
                <a:spLocks noRot="1" noChangeAspect="1" noMove="1" noResize="1" noEditPoints="1" noAdjustHandles="1" noChangeArrowheads="1" noChangeShapeType="1" noTextEdit="1"/>
              </p:cNvSpPr>
              <p:nvPr/>
            </p:nvSpPr>
            <p:spPr>
              <a:xfrm>
                <a:off x="6147714" y="3559636"/>
                <a:ext cx="1036921" cy="390748"/>
              </a:xfrm>
              <a:prstGeom prst="rect">
                <a:avLst/>
              </a:prstGeom>
              <a:blipFill>
                <a:blip r:embed="rId5"/>
                <a:stretch>
                  <a:fillRect b="-7813"/>
                </a:stretch>
              </a:blipFill>
            </p:spPr>
            <p:txBody>
              <a:bodyPr/>
              <a:lstStyle/>
              <a:p>
                <a:r>
                  <a:rPr lang="en-CA">
                    <a:noFill/>
                  </a:rPr>
                  <a:t> </a:t>
                </a:r>
              </a:p>
            </p:txBody>
          </p:sp>
        </mc:Fallback>
      </mc:AlternateContent>
      <p:cxnSp>
        <p:nvCxnSpPr>
          <p:cNvPr id="7" name="Straight Connector 6">
            <a:extLst>
              <a:ext uri="{FF2B5EF4-FFF2-40B4-BE49-F238E27FC236}">
                <a16:creationId xmlns:a16="http://schemas.microsoft.com/office/drawing/2014/main" id="{40A4C777-DB74-7E51-C0FB-05A83312C3EC}"/>
              </a:ext>
            </a:extLst>
          </p:cNvPr>
          <p:cNvCxnSpPr>
            <a:cxnSpLocks/>
          </p:cNvCxnSpPr>
          <p:nvPr/>
        </p:nvCxnSpPr>
        <p:spPr>
          <a:xfrm flipV="1">
            <a:off x="2483416" y="3909249"/>
            <a:ext cx="3016353" cy="5567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17527C-73BC-FC38-325E-5D5D2D0C8B65}"/>
              </a:ext>
            </a:extLst>
          </p:cNvPr>
          <p:cNvCxnSpPr>
            <a:cxnSpLocks/>
          </p:cNvCxnSpPr>
          <p:nvPr/>
        </p:nvCxnSpPr>
        <p:spPr>
          <a:xfrm flipV="1">
            <a:off x="2493981" y="2686372"/>
            <a:ext cx="2906358" cy="13313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D22903-6490-371F-ABC2-0B2D0E89CFC6}"/>
              </a:ext>
            </a:extLst>
          </p:cNvPr>
          <p:cNvCxnSpPr>
            <a:cxnSpLocks/>
          </p:cNvCxnSpPr>
          <p:nvPr/>
        </p:nvCxnSpPr>
        <p:spPr>
          <a:xfrm flipV="1">
            <a:off x="2479638" y="2962589"/>
            <a:ext cx="3020131" cy="124060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4223C2-E388-01D2-B96B-59AD4A93538A}"/>
              </a:ext>
            </a:extLst>
          </p:cNvPr>
          <p:cNvCxnSpPr>
            <a:cxnSpLocks/>
          </p:cNvCxnSpPr>
          <p:nvPr/>
        </p:nvCxnSpPr>
        <p:spPr>
          <a:xfrm flipV="1">
            <a:off x="2479638" y="3435919"/>
            <a:ext cx="2974489" cy="9103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713FC4-AE0B-838D-FB72-C322F403CBD4}"/>
              </a:ext>
            </a:extLst>
          </p:cNvPr>
          <p:cNvCxnSpPr>
            <a:cxnSpLocks/>
          </p:cNvCxnSpPr>
          <p:nvPr/>
        </p:nvCxnSpPr>
        <p:spPr>
          <a:xfrm flipV="1">
            <a:off x="2493981" y="4382579"/>
            <a:ext cx="2991445" cy="213734"/>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3AF1EC22-AD06-8839-E191-A49B59337153}"/>
                  </a:ext>
                </a:extLst>
              </p:cNvPr>
              <p:cNvSpPr txBox="1">
                <a:spLocks/>
              </p:cNvSpPr>
              <p:nvPr/>
            </p:nvSpPr>
            <p:spPr>
              <a:xfrm>
                <a:off x="7022364" y="1950483"/>
                <a:ext cx="4913496" cy="1422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oMath>
                  </m:oMathPara>
                </a14:m>
                <a:endParaRPr lang="fr-CA" dirty="0">
                  <a:solidFill>
                    <a:schemeClr val="bg2"/>
                  </a:solidFill>
                </a:endParaRPr>
              </a:p>
            </p:txBody>
          </p:sp>
        </mc:Choice>
        <mc:Fallback xmlns="">
          <p:sp>
            <p:nvSpPr>
              <p:cNvPr id="27" name="Content Placeholder 2">
                <a:extLst>
                  <a:ext uri="{FF2B5EF4-FFF2-40B4-BE49-F238E27FC236}">
                    <a16:creationId xmlns:a16="http://schemas.microsoft.com/office/drawing/2014/main" id="{3AF1EC22-AD06-8839-E191-A49B59337153}"/>
                  </a:ext>
                </a:extLst>
              </p:cNvPr>
              <p:cNvSpPr txBox="1">
                <a:spLocks noRot="1" noChangeAspect="1" noMove="1" noResize="1" noEditPoints="1" noAdjustHandles="1" noChangeArrowheads="1" noChangeShapeType="1" noTextEdit="1"/>
              </p:cNvSpPr>
              <p:nvPr/>
            </p:nvSpPr>
            <p:spPr>
              <a:xfrm>
                <a:off x="7022364" y="1950483"/>
                <a:ext cx="4913496" cy="142203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51">
                <a:extLst>
                  <a:ext uri="{FF2B5EF4-FFF2-40B4-BE49-F238E27FC236}">
                    <a16:creationId xmlns:a16="http://schemas.microsoft.com/office/drawing/2014/main" id="{E896DED7-AB30-B620-A8D2-307F445C793E}"/>
                  </a:ext>
                </a:extLst>
              </p:cNvPr>
              <p:cNvSpPr txBox="1"/>
              <p:nvPr/>
            </p:nvSpPr>
            <p:spPr>
              <a:xfrm>
                <a:off x="2652387" y="5894669"/>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oMath>
                  </m:oMathPara>
                </a14:m>
                <a:endParaRPr lang="en-US" dirty="0">
                  <a:solidFill>
                    <a:schemeClr val="bg2"/>
                  </a:solidFill>
                </a:endParaRPr>
              </a:p>
            </p:txBody>
          </p:sp>
        </mc:Choice>
        <mc:Fallback>
          <p:sp>
            <p:nvSpPr>
              <p:cNvPr id="14" name="TextBox 51">
                <a:extLst>
                  <a:ext uri="{FF2B5EF4-FFF2-40B4-BE49-F238E27FC236}">
                    <a16:creationId xmlns:a16="http://schemas.microsoft.com/office/drawing/2014/main" id="{E896DED7-AB30-B620-A8D2-307F445C793E}"/>
                  </a:ext>
                </a:extLst>
              </p:cNvPr>
              <p:cNvSpPr txBox="1">
                <a:spLocks noRot="1" noChangeAspect="1" noMove="1" noResize="1" noEditPoints="1" noAdjustHandles="1" noChangeArrowheads="1" noChangeShapeType="1" noTextEdit="1"/>
              </p:cNvSpPr>
              <p:nvPr/>
            </p:nvSpPr>
            <p:spPr>
              <a:xfrm>
                <a:off x="2652387" y="5894669"/>
                <a:ext cx="3182718" cy="36933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16" name="TextBox 51">
                <a:extLst>
                  <a:ext uri="{FF2B5EF4-FFF2-40B4-BE49-F238E27FC236}">
                    <a16:creationId xmlns:a16="http://schemas.microsoft.com/office/drawing/2014/main" id="{C85F7B8B-D7ED-F943-AE12-72C41D040370}"/>
                  </a:ext>
                </a:extLst>
              </p:cNvPr>
              <p:cNvSpPr txBox="1"/>
              <p:nvPr/>
            </p:nvSpPr>
            <p:spPr>
              <a:xfrm>
                <a:off x="2398757" y="5665516"/>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i="1" smtClean="0">
                          <a:solidFill>
                            <a:schemeClr val="bg2"/>
                          </a:solidFill>
                          <a:latin typeface="Cambria Math" panose="02040503050406030204" pitchFamily="18" charset="0"/>
                        </a:rPr>
                        <m:t>0</m:t>
                      </m:r>
                    </m:oMath>
                  </m:oMathPara>
                </a14:m>
                <a:endParaRPr lang="en-US" dirty="0">
                  <a:solidFill>
                    <a:schemeClr val="bg2"/>
                  </a:solidFill>
                </a:endParaRPr>
              </a:p>
            </p:txBody>
          </p:sp>
        </mc:Choice>
        <mc:Fallback>
          <p:sp>
            <p:nvSpPr>
              <p:cNvPr id="16" name="TextBox 51">
                <a:extLst>
                  <a:ext uri="{FF2B5EF4-FFF2-40B4-BE49-F238E27FC236}">
                    <a16:creationId xmlns:a16="http://schemas.microsoft.com/office/drawing/2014/main" id="{C85F7B8B-D7ED-F943-AE12-72C41D040370}"/>
                  </a:ext>
                </a:extLst>
              </p:cNvPr>
              <p:cNvSpPr txBox="1">
                <a:spLocks noRot="1" noChangeAspect="1" noMove="1" noResize="1" noEditPoints="1" noAdjustHandles="1" noChangeArrowheads="1" noChangeShapeType="1" noTextEdit="1"/>
              </p:cNvSpPr>
              <p:nvPr/>
            </p:nvSpPr>
            <p:spPr>
              <a:xfrm>
                <a:off x="2398757" y="5665516"/>
                <a:ext cx="3182718" cy="369332"/>
              </a:xfrm>
              <a:prstGeom prst="rect">
                <a:avLst/>
              </a:prstGeom>
              <a:blipFill>
                <a:blip r:embed="rId10"/>
                <a:stretch>
                  <a:fillRect/>
                </a:stretch>
              </a:blipFill>
            </p:spPr>
            <p:txBody>
              <a:bodyPr/>
              <a:lstStyle/>
              <a:p>
                <a:r>
                  <a:rPr lang="en-CA">
                    <a:noFill/>
                  </a:rPr>
                  <a:t> </a:t>
                </a:r>
              </a:p>
            </p:txBody>
          </p:sp>
        </mc:Fallback>
      </mc:AlternateContent>
      <p:cxnSp>
        <p:nvCxnSpPr>
          <p:cNvPr id="17" name="Straight Connector 13">
            <a:extLst>
              <a:ext uri="{FF2B5EF4-FFF2-40B4-BE49-F238E27FC236}">
                <a16:creationId xmlns:a16="http://schemas.microsoft.com/office/drawing/2014/main" id="{2570DD3C-9791-10FB-BB08-AF37364E638D}"/>
              </a:ext>
            </a:extLst>
          </p:cNvPr>
          <p:cNvCxnSpPr>
            <a:cxnSpLocks/>
          </p:cNvCxnSpPr>
          <p:nvPr/>
        </p:nvCxnSpPr>
        <p:spPr>
          <a:xfrm flipH="1" flipV="1">
            <a:off x="3964271" y="3115733"/>
            <a:ext cx="27319" cy="255066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52">
                <a:extLst>
                  <a:ext uri="{FF2B5EF4-FFF2-40B4-BE49-F238E27FC236}">
                    <a16:creationId xmlns:a16="http://schemas.microsoft.com/office/drawing/2014/main" id="{98ABE543-E1E0-5E79-B0B5-DD3388C0F701}"/>
                  </a:ext>
                </a:extLst>
              </p:cNvPr>
              <p:cNvSpPr txBox="1"/>
              <p:nvPr/>
            </p:nvSpPr>
            <p:spPr>
              <a:xfrm>
                <a:off x="1026909" y="3830034"/>
                <a:ext cx="8949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b="0" i="1" smtClean="0">
                              <a:solidFill>
                                <a:schemeClr val="bg2"/>
                              </a:solidFill>
                              <a:latin typeface="Cambria Math" panose="02040503050406030204" pitchFamily="18" charset="0"/>
                            </a:rPr>
                            <m:t>𝑖𝑗</m:t>
                          </m:r>
                        </m:sub>
                      </m:sSub>
                    </m:oMath>
                  </m:oMathPara>
                </a14:m>
                <a:endParaRPr lang="en-US" dirty="0">
                  <a:solidFill>
                    <a:schemeClr val="bg2"/>
                  </a:solidFill>
                </a:endParaRPr>
              </a:p>
            </p:txBody>
          </p:sp>
        </mc:Choice>
        <mc:Fallback>
          <p:sp>
            <p:nvSpPr>
              <p:cNvPr id="18" name="TextBox 52">
                <a:extLst>
                  <a:ext uri="{FF2B5EF4-FFF2-40B4-BE49-F238E27FC236}">
                    <a16:creationId xmlns:a16="http://schemas.microsoft.com/office/drawing/2014/main" id="{98ABE543-E1E0-5E79-B0B5-DD3388C0F701}"/>
                  </a:ext>
                </a:extLst>
              </p:cNvPr>
              <p:cNvSpPr txBox="1">
                <a:spLocks noRot="1" noChangeAspect="1" noMove="1" noResize="1" noEditPoints="1" noAdjustHandles="1" noChangeArrowheads="1" noChangeShapeType="1" noTextEdit="1"/>
              </p:cNvSpPr>
              <p:nvPr/>
            </p:nvSpPr>
            <p:spPr>
              <a:xfrm>
                <a:off x="1026909" y="3830034"/>
                <a:ext cx="894954" cy="391646"/>
              </a:xfrm>
              <a:prstGeom prst="rect">
                <a:avLst/>
              </a:prstGeom>
              <a:blipFill>
                <a:blip r:embed="rId11"/>
                <a:stretch>
                  <a:fillRect b="-7692"/>
                </a:stretch>
              </a:blipFill>
            </p:spPr>
            <p:txBody>
              <a:bodyPr/>
              <a:lstStyle/>
              <a:p>
                <a:r>
                  <a:rPr lang="en-CA">
                    <a:noFill/>
                  </a:rPr>
                  <a:t> </a:t>
                </a:r>
              </a:p>
            </p:txBody>
          </p:sp>
        </mc:Fallback>
      </mc:AlternateContent>
    </p:spTree>
    <p:extLst>
      <p:ext uri="{BB962C8B-B14F-4D97-AF65-F5344CB8AC3E}">
        <p14:creationId xmlns:p14="http://schemas.microsoft.com/office/powerpoint/2010/main" val="4239852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9A252C4-B2DB-3190-5882-578B265D1B2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Going multivariate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a:bodyPr>
              <a:lstStyle/>
              <a:p>
                <a:pPr marL="457200" lvl="1"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𝑞</m:t>
                                </m:r>
                              </m:e>
                              <m:sub>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 ~</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𝑞</m:t>
                                </m:r>
                              </m:e>
                              <m:sub>
                                <m:r>
                                  <a:rPr lang="fr-CA" b="0" i="1" smtClean="0">
                                    <a:solidFill>
                                      <a:schemeClr val="bg2"/>
                                    </a:solidFill>
                                    <a:latin typeface="Cambria Math" panose="02040503050406030204" pitchFamily="18" charset="0"/>
                                  </a:rPr>
                                  <m:t>𝑝</m:t>
                                </m:r>
                              </m:sub>
                            </m:sSub>
                          </m:e>
                        </m:mr>
                      </m:m>
                      <m:r>
                        <a:rPr lang="fr-CA" i="1">
                          <a:solidFill>
                            <a:schemeClr val="bg2"/>
                          </a:solidFill>
                          <a:latin typeface="Cambria Math" panose="02040503050406030204" pitchFamily="18" charset="0"/>
                        </a:rPr>
                        <m:t>+</m:t>
                      </m:r>
                      <m:m>
                        <m:mPr>
                          <m:mcs>
                            <m:mc>
                              <m:mcPr>
                                <m:count m:val="1"/>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𝑞</m:t>
                                </m:r>
                              </m:sub>
                            </m:sSub>
                          </m:e>
                        </m:mr>
                      </m:m>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𝑝𝑖</m:t>
                                </m:r>
                              </m:sub>
                            </m:sSub>
                          </m:e>
                        </m:m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𝑞𝑖</m:t>
                                </m:r>
                              </m:sub>
                            </m:sSub>
                          </m:e>
                        </m:mr>
                      </m:m>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m:t>
                                </m:r>
                              </m:sub>
                            </m:sSub>
                          </m:e>
                        </m:mr>
                      </m:m>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𝑖𝑗</m:t>
                                </m:r>
                              </m:sub>
                            </m:sSub>
                          </m:e>
                        </m:mr>
                      </m:m>
                    </m:oMath>
                  </m:oMathPara>
                </a14:m>
                <a:endParaRPr lang="fr-CA" b="0" baseline="-25000" dirty="0">
                  <a:solidFill>
                    <a:schemeClr val="bg2"/>
                  </a:solidFill>
                </a:endParaRPr>
              </a:p>
              <a:p>
                <a:pPr marL="457200" lvl="1" indent="0">
                  <a:buNone/>
                </a:pPr>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𝑝𝑖</m:t>
                                      </m:r>
                                    </m:sub>
                                  </m:sSub>
                                </m:e>
                              </m:mr>
                            </m:m>
                          </m:e>
                        </m:m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m:t>
                                      </m:r>
                                    </m:sub>
                                  </m:sSub>
                                </m:e>
                              </m:mr>
                            </m:m>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e>
                            </m:m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e>
                            </m:mr>
                          </m:m>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mr>
                                      </m:m>
                                    </m:e>
                                  </m:m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
                              </m:e>
                            </m:m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𝑞𝑖</m:t>
                                                    </m:r>
                                                  </m:sub>
                                                </m:sSub>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mr>
                                      </m:m>
                                    </m:e>
                                  </m:m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𝑞𝑖</m:t>
                                                    </m:r>
                                                  </m:sub>
                                                </m:sSub>
                                              </m:sub>
                                              <m:sup>
                                                <m:r>
                                                  <a:rPr lang="fr-CA" i="1">
                                                    <a:solidFill>
                                                      <a:schemeClr val="bg2"/>
                                                    </a:solidFill>
                                                    <a:latin typeface="Cambria Math" panose="02040503050406030204" pitchFamily="18" charset="0"/>
                                                  </a:rPr>
                                                  <m:t>2</m:t>
                                                </m:r>
                                              </m:sup>
                                            </m:sSubSup>
                                          </m:e>
                                        </m:mr>
                                      </m:m>
                                    </m:e>
                                  </m:mr>
                                </m:m>
                              </m:e>
                            </m:mr>
                          </m:m>
                        </m:e>
                      </m:d>
                      <m:r>
                        <a:rPr lang="fr-CA" b="0" i="1" smtClean="0">
                          <a:solidFill>
                            <a:schemeClr val="bg2"/>
                          </a:solidFill>
                          <a:latin typeface="Cambria Math" panose="02040503050406030204" pitchFamily="18" charset="0"/>
                        </a:rPr>
                        <m:t> </m:t>
                      </m:r>
                    </m:oMath>
                  </m:oMathPara>
                </a14:m>
                <a:endParaRPr lang="fr-CA" b="0" dirty="0">
                  <a:solidFill>
                    <a:schemeClr val="bg2"/>
                  </a:solidFill>
                </a:endParaRPr>
              </a:p>
              <a:p>
                <a:pPr marL="457200" lvl="1" indent="0" algn="ctr">
                  <a:buNone/>
                </a:pPr>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b="0" i="1" smtClean="0">
                                  <a:solidFill>
                                    <a:schemeClr val="bg2"/>
                                  </a:solidFill>
                                  <a:latin typeface="Cambria Math" panose="02040503050406030204" pitchFamily="18" charset="0"/>
                                </a:rPr>
                              </m:ctrlPr>
                            </m:mPr>
                            <m:mr>
                              <m:e>
                                <m:r>
                                  <m:rPr>
                                    <m:brk m:alnAt="7"/>
                                  </m:rPr>
                                  <a:rPr lang="fr-CA" b="0" i="1" smtClean="0">
                                    <a:solidFill>
                                      <a:schemeClr val="bg2"/>
                                    </a:solidFill>
                                    <a:latin typeface="Cambria Math" panose="02040503050406030204" pitchFamily="18" charset="0"/>
                                  </a:rPr>
                                  <m:t>0</m:t>
                                </m:r>
                              </m:e>
                            </m:mr>
                            <m:mr>
                              <m:e>
                                <m:r>
                                  <a:rPr lang="fr-CA" b="0" i="1" smtClean="0">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 </m:t>
                          </m:r>
                          <m:m>
                            <m:mPr>
                              <m:mcs>
                                <m:mc>
                                  <m:mcPr>
                                    <m:count m:val="1"/>
                                    <m:mcJc m:val="center"/>
                                  </m:mcPr>
                                </m:mc>
                              </m:mcs>
                              <m:ctrlPr>
                                <a:rPr lang="fr-CA" b="0" i="1" smtClean="0">
                                  <a:solidFill>
                                    <a:schemeClr val="bg2"/>
                                  </a:solidFill>
                                  <a:latin typeface="Cambria Math" panose="02040503050406030204" pitchFamily="18" charset="0"/>
                                </a:rPr>
                              </m:ctrlPr>
                            </m:mPr>
                            <m:mr>
                              <m:e>
                                <m:m>
                                  <m:mPr>
                                    <m:mcs>
                                      <m:mc>
                                        <m:mcPr>
                                          <m:count m:val="2"/>
                                          <m:mcJc m:val="center"/>
                                        </m:mcPr>
                                      </m:mc>
                                    </m:mcs>
                                    <m:ctrlPr>
                                      <a:rPr lang="fr-CA" b="0" i="1" smtClean="0">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𝑝</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e>
                                      <m:sSub>
                                        <m:sSubPr>
                                          <m:ctrlPr>
                                            <a:rPr lang="fr-CA" b="0" i="1" smtClean="0">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rPr>
                                            <m:t>𝑝𝑟</m:t>
                                          </m:r>
                                          <m:r>
                                            <a:rPr lang="fr-CA" b="0" i="1" smtClean="0">
                                              <a:solidFill>
                                                <a:schemeClr val="bg2"/>
                                              </a:solidFill>
                                              <a:latin typeface="Cambria Math" panose="02040503050406030204" pitchFamily="18" charset="0"/>
                                            </a:rPr>
                                            <m:t>, </m:t>
                                          </m:r>
                                          <m:r>
                                            <a:rPr lang="fr-CA" b="0" i="1" smtClean="0">
                                              <a:solidFill>
                                                <a:schemeClr val="bg2"/>
                                              </a:solidFill>
                                              <a:latin typeface="Cambria Math" panose="02040503050406030204" pitchFamily="18" charset="0"/>
                                            </a:rPr>
                                            <m:t>𝑞𝑟</m:t>
                                          </m:r>
                                        </m:sub>
                                      </m:sSub>
                                    </m:e>
                                  </m:mr>
                                </m:m>
                              </m:e>
                            </m:mr>
                            <m:mr>
                              <m:e>
                                <m:m>
                                  <m:mPr>
                                    <m:mcs>
                                      <m:mc>
                                        <m:mcPr>
                                          <m:count m:val="2"/>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𝑝𝑟</m:t>
                                          </m:r>
                                          <m:r>
                                            <a:rPr lang="fr-CA" i="1">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𝑞𝑟</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𝑞</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
                              </m:e>
                            </m:mr>
                          </m:m>
                        </m:e>
                      </m:d>
                    </m:oMath>
                  </m:oMathPara>
                </a14:m>
                <a:endParaRPr lang="fr-CA" b="0" baseline="-25000" dirty="0">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a:stretch>
              </a:blipFill>
            </p:spPr>
            <p:txBody>
              <a:bodyPr/>
              <a:lstStyle/>
              <a:p>
                <a:r>
                  <a:rPr lang="fr-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br>
              <a:rPr lang="en-US" dirty="0"/>
            </a:br>
            <a:r>
              <a:rPr lang="en-US" dirty="0"/>
              <a:t>Dingemanse and Dochtermann 2013, Mitchell and </a:t>
            </a:r>
            <a:r>
              <a:rPr lang="en-US" dirty="0" err="1"/>
              <a:t>Houslay</a:t>
            </a:r>
            <a:r>
              <a:rPr lang="en-US" dirty="0"/>
              <a:t> 2020</a:t>
            </a:r>
          </a:p>
          <a:p>
            <a:r>
              <a:rPr lang="en-US" dirty="0"/>
              <a:t> </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11</a:t>
            </a:fld>
            <a:endParaRPr lang="en-US"/>
          </a:p>
        </p:txBody>
      </p:sp>
    </p:spTree>
    <p:extLst>
      <p:ext uri="{BB962C8B-B14F-4D97-AF65-F5344CB8AC3E}">
        <p14:creationId xmlns:p14="http://schemas.microsoft.com/office/powerpoint/2010/main" val="2639032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A6CBA4D-D685-989C-901A-12E73910DDD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dirty="0">
                <a:solidFill>
                  <a:schemeClr val="bg2"/>
                </a:solidFill>
              </a:rPr>
              <a:t>Estimating linear selection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a:bodyPr>
              <a:lstStyle/>
              <a:p>
                <a:pPr marL="457200" lvl="1"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𝑤</m:t>
                                </m:r>
                              </m:e>
                              <m:sub>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 ~</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sub>
                            </m:sSub>
                          </m:e>
                        </m:mr>
                      </m:m>
                      <m:r>
                        <a:rPr lang="fr-CA" i="1">
                          <a:solidFill>
                            <a:schemeClr val="bg2"/>
                          </a:solidFill>
                          <a:latin typeface="Cambria Math" panose="02040503050406030204" pitchFamily="18" charset="0"/>
                        </a:rPr>
                        <m:t>+</m:t>
                      </m:r>
                      <m:m>
                        <m:mPr>
                          <m:mcs>
                            <m:mc>
                              <m:mcPr>
                                <m:count m:val="1"/>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m:t>
                                </m:r>
                              </m:sub>
                            </m:sSub>
                          </m:e>
                        </m:mr>
                        <m:mr>
                          <m:e/>
                        </m:mr>
                      </m:m>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𝑝𝑖</m:t>
                                </m:r>
                              </m:sub>
                            </m:sSub>
                          </m:e>
                        </m:m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𝑤𝑖</m:t>
                                </m:r>
                              </m:sub>
                            </m:sSub>
                          </m:e>
                        </m:mr>
                      </m:m>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mr>
                      </m:m>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𝑖𝑗</m:t>
                                </m:r>
                              </m:sub>
                            </m:sSub>
                          </m:e>
                        </m:mr>
                      </m:m>
                    </m:oMath>
                  </m:oMathPara>
                </a14:m>
                <a:endParaRPr lang="fr-CA" b="0" baseline="-25000" dirty="0">
                  <a:solidFill>
                    <a:schemeClr val="bg2"/>
                  </a:solidFill>
                </a:endParaRPr>
              </a:p>
              <a:p>
                <a:pPr marL="457200" lvl="1" indent="0">
                  <a:buNone/>
                </a:pPr>
                <a:endParaRPr lang="fr-CA" b="0" baseline="-25000" dirty="0">
                  <a:solidFill>
                    <a:schemeClr val="bg2"/>
                  </a:solidFill>
                </a:endParaRPr>
              </a:p>
              <a:p>
                <a:pPr marL="457200" lvl="1"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𝑝𝑖</m:t>
                                      </m:r>
                                    </m:sub>
                                  </m:sSub>
                                </m:e>
                              </m:mr>
                            </m:m>
                          </m:e>
                        </m:m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e>
                              </m:mr>
                              <m:mr>
                                <m:e/>
                              </m:mr>
                            </m:m>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e>
                            </m:m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mr>
                                </m:m>
                              </m:e>
                            </m:mr>
                          </m:m>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e>
                                            <m:r>
                                              <a:rPr lang="fr-CA" b="0" i="1" smtClean="0">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
                              </m:e>
                            </m:m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𝑝𝑖</m:t>
                                                    </m:r>
                                                  </m:sub>
                                                </m:sSub>
                                                <m:r>
                                                  <a:rPr lang="fr-CA" b="0" i="1" smtClean="0">
                                                    <a:solidFill>
                                                      <a:schemeClr val="bg2"/>
                                                    </a:solidFill>
                                                    <a:latin typeface="Cambria Math" panose="02040503050406030204" pitchFamily="18" charset="0"/>
                                                  </a:rPr>
                                                  <m:t>,</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𝑤𝑖</m:t>
                                                    </m:r>
                                                  </m:sub>
                                                </m:sSub>
                                              </m:sub>
                                            </m:sSub>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𝑤𝑖</m:t>
                                                    </m:r>
                                                  </m:sub>
                                                </m:sSub>
                                              </m:sub>
                                            </m:sSub>
                                          </m:e>
                                        </m:mr>
                                      </m:m>
                                    </m:e>
                                  </m:mr>
                                  <m:mr>
                                    <m:e>
                                      <m:m>
                                        <m:mPr>
                                          <m:mcs>
                                            <m:mc>
                                              <m:mcPr>
                                                <m:count m:val="2"/>
                                                <m:mcJc m:val="center"/>
                                              </m:mcPr>
                                            </m:mc>
                                          </m:mcs>
                                          <m:ctrlPr>
                                            <a:rPr lang="fr-CA" i="1" smtClean="0">
                                              <a:solidFill>
                                                <a:schemeClr val="bg2"/>
                                              </a:solidFill>
                                              <a:latin typeface="Cambria Math" panose="02040503050406030204" pitchFamily="18" charset="0"/>
                                            </a:rPr>
                                          </m:ctrlPr>
                                        </m:mPr>
                                        <m:mr>
                                          <m:e/>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sub>
                                              <m:sup>
                                                <m:r>
                                                  <a:rPr lang="fr-CA" i="1">
                                                    <a:solidFill>
                                                      <a:schemeClr val="bg2"/>
                                                    </a:solidFill>
                                                    <a:latin typeface="Cambria Math" panose="02040503050406030204" pitchFamily="18" charset="0"/>
                                                  </a:rPr>
                                                  <m:t>2</m:t>
                                                </m:r>
                                              </m:sup>
                                            </m:sSubSup>
                                          </m:e>
                                          <m:e>
                                            <m:r>
                                              <a:rPr lang="fr-CA" i="1" smtClean="0">
                                                <a:solidFill>
                                                  <a:schemeClr val="bg2"/>
                                                </a:solidFill>
                                                <a:latin typeface="Cambria Math" panose="02040503050406030204" pitchFamily="18" charset="0"/>
                                              </a:rPr>
                                              <m:t>…</m:t>
                                            </m:r>
                                          </m:e>
                                        </m:mr>
                                      </m:m>
                                    </m:e>
                                  </m:mr>
                                  <m:mr>
                                    <m:e/>
                                  </m:mr>
                                </m:m>
                              </m:e>
                            </m:mr>
                          </m:m>
                        </m:e>
                      </m:d>
                      <m:r>
                        <a:rPr lang="fr-CA" b="0" i="1" smtClean="0">
                          <a:solidFill>
                            <a:schemeClr val="bg2"/>
                          </a:solidFill>
                          <a:latin typeface="Cambria Math" panose="02040503050406030204" pitchFamily="18" charset="0"/>
                        </a:rPr>
                        <m:t> </m:t>
                      </m:r>
                    </m:oMath>
                  </m:oMathPara>
                </a14:m>
                <a:endParaRPr lang="fr-CA" b="0" dirty="0">
                  <a:solidFill>
                    <a:schemeClr val="bg2"/>
                  </a:solidFill>
                </a:endParaRPr>
              </a:p>
              <a:p>
                <a:pPr marL="457200" lvl="1" indent="0" algn="ctr">
                  <a:buNone/>
                </a:pPr>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b="0" i="1" smtClean="0">
                                  <a:solidFill>
                                    <a:schemeClr val="bg2"/>
                                  </a:solidFill>
                                  <a:latin typeface="Cambria Math" panose="02040503050406030204" pitchFamily="18" charset="0"/>
                                </a:rPr>
                              </m:ctrlPr>
                            </m:mPr>
                            <m:mr>
                              <m:e>
                                <m:r>
                                  <m:rPr>
                                    <m:brk m:alnAt="7"/>
                                  </m:rPr>
                                  <a:rPr lang="fr-CA" b="0" i="1" smtClean="0">
                                    <a:solidFill>
                                      <a:schemeClr val="bg2"/>
                                    </a:solidFill>
                                    <a:latin typeface="Cambria Math" panose="02040503050406030204" pitchFamily="18" charset="0"/>
                                  </a:rPr>
                                  <m:t>0</m:t>
                                </m:r>
                              </m:e>
                            </m:mr>
                            <m:mr>
                              <m:e>
                                <m:r>
                                  <a:rPr lang="fr-CA" b="0" i="1" smtClean="0">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 </m:t>
                          </m:r>
                          <m:m>
                            <m:mPr>
                              <m:mcs>
                                <m:mc>
                                  <m:mcPr>
                                    <m:count m:val="1"/>
                                    <m:mcJc m:val="center"/>
                                  </m:mcPr>
                                </m:mc>
                              </m:mcs>
                              <m:ctrlPr>
                                <a:rPr lang="fr-CA" b="0" i="1" smtClean="0">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ea typeface="Cambria Math" panose="02040503050406030204" pitchFamily="18" charset="0"/>
                                      </a:rPr>
                                      <m:t>𝑝</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𝑤</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
                        </m:e>
                      </m:d>
                    </m:oMath>
                  </m:oMathPara>
                </a14:m>
                <a:endParaRPr lang="fr-CA" b="0" dirty="0">
                  <a:solidFill>
                    <a:schemeClr val="bg2"/>
                  </a:solidFill>
                </a:endParaRPr>
              </a:p>
              <a:p>
                <a:endParaRPr lang="en-CA" dirty="0">
                  <a:solidFill>
                    <a:schemeClr val="bg2"/>
                  </a:solidFill>
                </a:endParaRPr>
              </a:p>
            </p:txBody>
          </p:sp>
        </mc:Choice>
        <mc:Fallback>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a:stretch>
              </a:blipFill>
            </p:spPr>
            <p:txBody>
              <a:bodyPr/>
              <a:lstStyle/>
              <a:p>
                <a:r>
                  <a:rPr lang="en-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br>
              <a:rPr lang="en-US" dirty="0"/>
            </a:br>
            <a:r>
              <a:rPr lang="en-US" dirty="0"/>
              <a:t>Dingemanse and Dochtermann 2013, Mitchell and </a:t>
            </a:r>
            <a:r>
              <a:rPr lang="en-US" dirty="0" err="1"/>
              <a:t>Houslay</a:t>
            </a:r>
            <a:r>
              <a:rPr lang="en-US" dirty="0"/>
              <a:t> 2020</a:t>
            </a:r>
          </a:p>
          <a:p>
            <a:r>
              <a:rPr lang="en-US" dirty="0"/>
              <a:t> </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12</a:t>
            </a:fld>
            <a:endParaRPr lang="en-US"/>
          </a:p>
        </p:txBody>
      </p:sp>
    </p:spTree>
    <p:extLst>
      <p:ext uri="{BB962C8B-B14F-4D97-AF65-F5344CB8AC3E}">
        <p14:creationId xmlns:p14="http://schemas.microsoft.com/office/powerpoint/2010/main" val="3648627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006FE030-1D7C-7864-3612-368E7553DF3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dirty="0">
                <a:solidFill>
                  <a:schemeClr val="bg2"/>
                </a:solidFill>
              </a:rPr>
              <a:t>2) The interacting phenotype approach</a:t>
            </a:r>
          </a:p>
        </p:txBody>
      </p:sp>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a:bodyPr>
          <a:lstStyle/>
          <a:p>
            <a:pPr marL="0" indent="0">
              <a:buNone/>
            </a:pPr>
            <a:r>
              <a:rPr lang="en-CA" dirty="0">
                <a:solidFill>
                  <a:schemeClr val="bg2"/>
                </a:solidFill>
              </a:rPr>
              <a:t>Comes from quantitative genetics</a:t>
            </a:r>
          </a:p>
          <a:p>
            <a:pPr lvl="1"/>
            <a:r>
              <a:rPr lang="en-CA" dirty="0">
                <a:solidFill>
                  <a:schemeClr val="bg2"/>
                </a:solidFill>
              </a:rPr>
              <a:t>Aims to predict micro-evolutionary changes in traits</a:t>
            </a:r>
          </a:p>
          <a:p>
            <a:pPr lvl="1"/>
            <a:r>
              <a:rPr lang="en-CA" dirty="0">
                <a:solidFill>
                  <a:schemeClr val="bg2"/>
                </a:solidFill>
              </a:rPr>
              <a:t>Considers two components: </a:t>
            </a:r>
          </a:p>
          <a:p>
            <a:pPr lvl="2"/>
            <a:r>
              <a:rPr lang="en-CA" dirty="0">
                <a:solidFill>
                  <a:schemeClr val="bg2"/>
                </a:solidFill>
              </a:rPr>
              <a:t>Phenotypic/genetic variation </a:t>
            </a:r>
          </a:p>
          <a:p>
            <a:pPr lvl="2"/>
            <a:r>
              <a:rPr lang="en-CA" dirty="0">
                <a:solidFill>
                  <a:schemeClr val="bg2"/>
                </a:solidFill>
              </a:rPr>
              <a:t>Selection</a:t>
            </a:r>
          </a:p>
          <a:p>
            <a:pPr marL="0" indent="0">
              <a:buNone/>
            </a:pPr>
            <a:r>
              <a:rPr lang="en-CA" dirty="0">
                <a:solidFill>
                  <a:schemeClr val="bg2"/>
                </a:solidFill>
              </a:rPr>
              <a:t>Recently, expanded to analyse phenotypic variation over ecological timescales</a:t>
            </a:r>
          </a:p>
          <a:p>
            <a:pPr lvl="2"/>
            <a:r>
              <a:rPr lang="en-CA" dirty="0">
                <a:solidFill>
                  <a:schemeClr val="bg2"/>
                </a:solidFill>
              </a:rPr>
              <a:t>Decomposes phenotypic variation into variation coming from genetic differences, developmental plasticity, flexibility, etc.</a:t>
            </a:r>
          </a:p>
          <a:p>
            <a:pPr marL="457200" lvl="1" indent="0">
              <a:buNone/>
            </a:pPr>
            <a:r>
              <a:rPr lang="en-CA" dirty="0">
                <a:solidFill>
                  <a:schemeClr val="bg2"/>
                </a:solidFill>
              </a:rPr>
              <a:t>	</a:t>
            </a:r>
          </a:p>
          <a:p>
            <a:pPr lvl="1"/>
            <a:endParaRPr lang="en-CA" dirty="0">
              <a:solidFill>
                <a:schemeClr val="bg2"/>
              </a:solidFill>
            </a:endParaRPr>
          </a:p>
        </p:txBody>
      </p:sp>
      <p:sp>
        <p:nvSpPr>
          <p:cNvPr id="4" name="Date Placeholder 3">
            <a:extLst>
              <a:ext uri="{FF2B5EF4-FFF2-40B4-BE49-F238E27FC236}">
                <a16:creationId xmlns:a16="http://schemas.microsoft.com/office/drawing/2014/main" id="{CBC1232E-3454-0BF0-7B62-7244F64FDE84}"/>
              </a:ext>
            </a:extLst>
          </p:cNvPr>
          <p:cNvSpPr>
            <a:spLocks noGrp="1"/>
          </p:cNvSpPr>
          <p:nvPr>
            <p:ph type="dt" sz="half" idx="10"/>
          </p:nvPr>
        </p:nvSpPr>
        <p:spPr/>
        <p:txBody>
          <a:bodyPr/>
          <a:lstStyle/>
          <a:p>
            <a:fld id="{55CDBBE2-94C6-483A-9691-E2A288D92FAA}" type="datetime1">
              <a:rPr lang="en-US" smtClean="0"/>
              <a:t>5/21/2023</a:t>
            </a:fld>
            <a:endParaRPr lang="en-US"/>
          </a:p>
        </p:txBody>
      </p:sp>
      <p:sp>
        <p:nvSpPr>
          <p:cNvPr id="5" name="Footer Placeholder 4">
            <a:extLst>
              <a:ext uri="{FF2B5EF4-FFF2-40B4-BE49-F238E27FC236}">
                <a16:creationId xmlns:a16="http://schemas.microsoft.com/office/drawing/2014/main" id="{A735E508-E18D-451D-A08F-3D27389946F4}"/>
              </a:ext>
            </a:extLst>
          </p:cNvPr>
          <p:cNvSpPr>
            <a:spLocks noGrp="1"/>
          </p:cNvSpPr>
          <p:nvPr>
            <p:ph type="ftr" sz="quarter" idx="11"/>
          </p:nvPr>
        </p:nvSpPr>
        <p:spPr/>
        <p:txBody>
          <a:bodyPr/>
          <a:lstStyle/>
          <a:p>
            <a:r>
              <a:rPr lang="en-US"/>
              <a:t>Falconer 1981, Lynch and Walsh 1998, </a:t>
            </a:r>
            <a:r>
              <a:rPr lang="en-US" err="1"/>
              <a:t>Réale</a:t>
            </a:r>
            <a:r>
              <a:rPr lang="en-US"/>
              <a:t> et al. 2007, Dingemanse et al. 2010</a:t>
            </a:r>
          </a:p>
        </p:txBody>
      </p:sp>
      <p:sp>
        <p:nvSpPr>
          <p:cNvPr id="6" name="Slide Number Placeholder 5">
            <a:extLst>
              <a:ext uri="{FF2B5EF4-FFF2-40B4-BE49-F238E27FC236}">
                <a16:creationId xmlns:a16="http://schemas.microsoft.com/office/drawing/2014/main" id="{4AEC44D5-C274-1EED-96D9-1A7C3524FC5F}"/>
              </a:ext>
            </a:extLst>
          </p:cNvPr>
          <p:cNvSpPr>
            <a:spLocks noGrp="1"/>
          </p:cNvSpPr>
          <p:nvPr>
            <p:ph type="sldNum" sz="quarter" idx="12"/>
          </p:nvPr>
        </p:nvSpPr>
        <p:spPr/>
        <p:txBody>
          <a:bodyPr/>
          <a:lstStyle/>
          <a:p>
            <a:fld id="{374D1DFD-1AE9-48A7-8D31-590FBB96A6C3}" type="slidenum">
              <a:rPr lang="en-US" smtClean="0"/>
              <a:t>2</a:t>
            </a:fld>
            <a:endParaRPr lang="en-US"/>
          </a:p>
        </p:txBody>
      </p:sp>
    </p:spTree>
    <p:extLst>
      <p:ext uri="{BB962C8B-B14F-4D97-AF65-F5344CB8AC3E}">
        <p14:creationId xmlns:p14="http://schemas.microsoft.com/office/powerpoint/2010/main" val="123915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C1A77C9-13F6-E730-7108-5AEC057C748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The basics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fontScale="85000" lnSpcReduction="20000"/>
              </a:bodyPr>
              <a:lstStyle/>
              <a:p>
                <a:pPr marL="0" indent="0" algn="ctr">
                  <a:buNone/>
                </a:pPr>
                <a:r>
                  <a:rPr lang="fr-CA" dirty="0">
                    <a:solidFill>
                      <a:schemeClr val="bg2"/>
                    </a:solidFill>
                  </a:rPr>
                  <a:t>Analysing the </a:t>
                </a:r>
                <a:r>
                  <a:rPr lang="fr-CA" dirty="0" err="1">
                    <a:solidFill>
                      <a:schemeClr val="bg2"/>
                    </a:solidFill>
                  </a:rPr>
                  <a:t>average</a:t>
                </a:r>
                <a:r>
                  <a:rPr lang="fr-CA" dirty="0">
                    <a:solidFill>
                      <a:schemeClr val="bg2"/>
                    </a:solidFill>
                  </a:rPr>
                  <a:t> </a:t>
                </a:r>
                <a:r>
                  <a:rPr lang="fr-CA" dirty="0" err="1">
                    <a:solidFill>
                      <a:schemeClr val="bg2"/>
                    </a:solidFill>
                  </a:rPr>
                  <a:t>behaviour</a:t>
                </a:r>
                <a:r>
                  <a:rPr lang="fr-CA" dirty="0">
                    <a:solidFill>
                      <a:schemeClr val="bg2"/>
                    </a:solidFill>
                  </a:rPr>
                  <a:t> of a population (</a:t>
                </a:r>
                <a:r>
                  <a:rPr lang="fr-CA" dirty="0" err="1">
                    <a:solidFill>
                      <a:schemeClr val="bg2"/>
                    </a:solidFill>
                  </a:rPr>
                  <a:t>mean</a:t>
                </a:r>
                <a:r>
                  <a:rPr lang="fr-CA" dirty="0">
                    <a:solidFill>
                      <a:schemeClr val="bg2"/>
                    </a:solidFill>
                  </a:rPr>
                  <a:t> </a:t>
                </a:r>
                <a:r>
                  <a:rPr lang="fr-CA" dirty="0" err="1">
                    <a:solidFill>
                      <a:schemeClr val="bg2"/>
                    </a:solidFill>
                  </a:rPr>
                  <a:t>behaviour</a:t>
                </a:r>
                <a:r>
                  <a:rPr lang="fr-CA" dirty="0">
                    <a:solidFill>
                      <a:schemeClr val="bg2"/>
                    </a:solidFill>
                  </a:rPr>
                  <a:t>, </a:t>
                </a:r>
                <a:r>
                  <a:rPr lang="fr-CA" dirty="0" err="1">
                    <a:solidFill>
                      <a:schemeClr val="bg2"/>
                    </a:solidFill>
                  </a:rPr>
                  <a:t>developmental</a:t>
                </a:r>
                <a:r>
                  <a:rPr lang="fr-CA" dirty="0">
                    <a:solidFill>
                      <a:schemeClr val="bg2"/>
                    </a:solidFill>
                  </a:rPr>
                  <a:t> </a:t>
                </a:r>
                <a:r>
                  <a:rPr lang="fr-CA" dirty="0" err="1">
                    <a:solidFill>
                      <a:schemeClr val="bg2"/>
                    </a:solidFill>
                  </a:rPr>
                  <a:t>plasticity</a:t>
                </a:r>
                <a:r>
                  <a:rPr lang="fr-CA" dirty="0">
                    <a:solidFill>
                      <a:schemeClr val="bg2"/>
                    </a:solidFill>
                  </a:rPr>
                  <a:t>, </a:t>
                </a:r>
                <a:r>
                  <a:rPr lang="fr-CA" dirty="0" err="1">
                    <a:solidFill>
                      <a:schemeClr val="bg2"/>
                    </a:solidFill>
                  </a:rPr>
                  <a:t>flexibility</a:t>
                </a:r>
                <a:r>
                  <a:rPr lang="fr-CA" dirty="0">
                    <a:solidFill>
                      <a:schemeClr val="bg2"/>
                    </a:solidFill>
                  </a:rPr>
                  <a:t>). For </a:t>
                </a:r>
                <a:r>
                  <a:rPr lang="fr-CA" dirty="0" err="1">
                    <a:solidFill>
                      <a:schemeClr val="bg2"/>
                    </a:solidFill>
                  </a:rPr>
                  <a:t>example</a:t>
                </a:r>
                <a:r>
                  <a:rPr lang="fr-CA" dirty="0">
                    <a:solidFill>
                      <a:schemeClr val="bg2"/>
                    </a:solidFill>
                  </a:rPr>
                  <a:t> </a:t>
                </a:r>
                <a:r>
                  <a:rPr lang="fr-CA" dirty="0" err="1">
                    <a:solidFill>
                      <a:schemeClr val="bg2"/>
                    </a:solidFill>
                  </a:rPr>
                  <a:t>predator</a:t>
                </a:r>
                <a:r>
                  <a:rPr lang="fr-CA" dirty="0">
                    <a:solidFill>
                      <a:schemeClr val="bg2"/>
                    </a:solidFill>
                  </a:rPr>
                  <a:t> </a:t>
                </a:r>
                <a:r>
                  <a:rPr lang="fr-CA" dirty="0" err="1">
                    <a:solidFill>
                      <a:schemeClr val="bg2"/>
                    </a:solidFill>
                  </a:rPr>
                  <a:t>activity</a:t>
                </a:r>
                <a:r>
                  <a:rPr lang="fr-CA" dirty="0">
                    <a:solidFill>
                      <a:schemeClr val="bg2"/>
                    </a:solidFill>
                  </a:rPr>
                  <a:t>:</a:t>
                </a:r>
                <a:endParaRPr lang="en-CA" dirty="0">
                  <a:solidFill>
                    <a:schemeClr val="bg2"/>
                  </a:solidFill>
                </a:endParaRPr>
              </a:p>
              <a:p>
                <a:pPr lvl="1"/>
                <a:endParaRPr lang="en-CA" dirty="0">
                  <a:solidFill>
                    <a:schemeClr val="bg2"/>
                  </a:solidFill>
                </a:endParaRPr>
              </a:p>
              <a:p>
                <a:pPr marL="457200" lvl="1" indent="0">
                  <a:buNone/>
                </a:pPr>
                <a14:m>
                  <m:oMathPara xmlns:m="http://schemas.openxmlformats.org/officeDocument/2006/math">
                    <m:oMathParaPr>
                      <m:jc m:val="center"/>
                    </m:oMathParaPr>
                    <m:oMath xmlns:m="http://schemas.openxmlformats.org/officeDocument/2006/math">
                      <m:r>
                        <a:rPr lang="fr-CA" b="0" i="1" smtClean="0">
                          <a:solidFill>
                            <a:schemeClr val="bg2"/>
                          </a:solidFill>
                          <a:latin typeface="Cambria Math" panose="02040503050406030204" pitchFamily="18" charset="0"/>
                          <a:ea typeface="Cambria Math" panose="02040503050406030204" pitchFamily="18" charset="0"/>
                        </a:rPr>
                        <m:t>𝑝</m:t>
                      </m:r>
                      <m:r>
                        <a:rPr lang="fr-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𝜇</m:t>
                      </m:r>
                      <m:r>
                        <a:rPr lang="fr-CA" b="0" i="1" smtClean="0">
                          <a:solidFill>
                            <a:schemeClr val="bg2"/>
                          </a:solidFill>
                          <a:latin typeface="Cambria Math" panose="02040503050406030204" pitchFamily="18" charset="0"/>
                          <a:ea typeface="Cambria Math" panose="02040503050406030204" pitchFamily="18" charset="0"/>
                        </a:rPr>
                        <m:t>+ </m:t>
                      </m:r>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𝜑</m:t>
                          </m:r>
                        </m:e>
                        <m:sub>
                          <m:r>
                            <a:rPr lang="fr-CA" b="0" i="1" smtClean="0">
                              <a:solidFill>
                                <a:schemeClr val="bg2"/>
                              </a:solidFill>
                              <a:latin typeface="Cambria Math" panose="02040503050406030204" pitchFamily="18" charset="0"/>
                              <a:ea typeface="Cambria Math" panose="02040503050406030204" pitchFamily="18" charset="0"/>
                            </a:rPr>
                            <m:t>𝑑𝑒𝑣</m:t>
                          </m:r>
                        </m:sub>
                      </m:sSub>
                      <m:r>
                        <a:rPr lang="fr-CA" b="0" i="1" smtClean="0">
                          <a:solidFill>
                            <a:schemeClr val="bg2"/>
                          </a:solidFill>
                          <a:latin typeface="Cambria Math" panose="02040503050406030204" pitchFamily="18" charset="0"/>
                          <a:ea typeface="Cambria Math" panose="02040503050406030204" pitchFamily="18" charset="0"/>
                        </a:rPr>
                        <m:t> </m:t>
                      </m:r>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𝑑𝑒𝑣</m:t>
                          </m:r>
                        </m:sub>
                      </m:sSub>
                      <m:r>
                        <a:rPr lang="fr-CA" b="0" i="1" smtClean="0">
                          <a:solidFill>
                            <a:schemeClr val="bg2"/>
                          </a:solidFill>
                          <a:latin typeface="Cambria Math" panose="02040503050406030204" pitchFamily="18" charset="0"/>
                          <a:ea typeface="Cambria Math" panose="02040503050406030204" pitchFamily="18" charset="0"/>
                        </a:rPr>
                        <m:t>+</m:t>
                      </m:r>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b="0" i="1" smtClean="0">
                              <a:solidFill>
                                <a:schemeClr val="bg2"/>
                              </a:solidFill>
                              <a:latin typeface="Cambria Math" panose="02040503050406030204" pitchFamily="18" charset="0"/>
                              <a:ea typeface="Cambria Math" panose="02040503050406030204" pitchFamily="18" charset="0"/>
                            </a:rPr>
                            <m:t>𝑓𝑙𝑒𝑥</m:t>
                          </m:r>
                        </m:sub>
                      </m:sSub>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𝑖</m:t>
                          </m:r>
                        </m:sub>
                      </m:sSub>
                      <m:r>
                        <a:rPr lang="fr-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𝜀</m:t>
                      </m:r>
                      <m:r>
                        <a:rPr lang="fr-CA" b="0" i="1" smtClean="0">
                          <a:solidFill>
                            <a:schemeClr val="bg2"/>
                          </a:solidFill>
                          <a:latin typeface="Cambria Math" panose="02040503050406030204" pitchFamily="18" charset="0"/>
                          <a:ea typeface="Cambria Math" panose="02040503050406030204" pitchFamily="18" charset="0"/>
                        </a:rPr>
                        <m:t> </m:t>
                      </m:r>
                    </m:oMath>
                  </m:oMathPara>
                </a14:m>
                <a:endParaRPr lang="en-CA" dirty="0">
                  <a:solidFill>
                    <a:schemeClr val="bg2"/>
                  </a:solidFill>
                </a:endParaRPr>
              </a:p>
              <a:p>
                <a:pPr marL="457200" lvl="1" indent="0">
                  <a:buNone/>
                </a:pPr>
                <a14:m>
                  <m:oMathPara xmlns:m="http://schemas.openxmlformats.org/officeDocument/2006/math">
                    <m:oMathParaPr>
                      <m:jc m:val="center"/>
                    </m:oMathParaPr>
                    <m:oMath xmlns:m="http://schemas.openxmlformats.org/officeDocument/2006/math">
                      <m:r>
                        <a:rPr lang="en-CA" i="1" smtClean="0">
                          <a:solidFill>
                            <a:schemeClr val="bg2"/>
                          </a:solidFill>
                          <a:latin typeface="Cambria Math" panose="02040503050406030204" pitchFamily="18" charset="0"/>
                          <a:ea typeface="Cambria Math" panose="02040503050406030204" pitchFamily="18" charset="0"/>
                        </a:rPr>
                        <m:t>𝜀</m:t>
                      </m:r>
                      <m:r>
                        <a:rPr lang="fr-CA" b="0" i="1" smtClean="0">
                          <a:solidFill>
                            <a:schemeClr val="bg2"/>
                          </a:solidFill>
                          <a:latin typeface="Cambria Math" panose="02040503050406030204" pitchFamily="18" charset="0"/>
                          <a:ea typeface="Cambria Math" panose="02040503050406030204" pitchFamily="18" charset="0"/>
                        </a:rPr>
                        <m:t> ~ </m:t>
                      </m:r>
                      <m:r>
                        <a:rPr lang="fr-CA" b="0" i="1" smtClean="0">
                          <a:solidFill>
                            <a:schemeClr val="bg2"/>
                          </a:solidFill>
                          <a:latin typeface="Cambria Math" panose="02040503050406030204" pitchFamily="18" charset="0"/>
                          <a:ea typeface="Cambria Math" panose="02040503050406030204" pitchFamily="18" charset="0"/>
                        </a:rPr>
                        <m:t>𝑁</m:t>
                      </m:r>
                      <m:d>
                        <m:dPr>
                          <m:ctrlPr>
                            <a:rPr lang="fr-CA" b="0" i="1" smtClean="0">
                              <a:solidFill>
                                <a:schemeClr val="bg2"/>
                              </a:solidFill>
                              <a:latin typeface="Cambria Math" panose="02040503050406030204" pitchFamily="18" charset="0"/>
                              <a:ea typeface="Cambria Math" panose="02040503050406030204" pitchFamily="18" charset="0"/>
                            </a:rPr>
                          </m:ctrlPr>
                        </m:dPr>
                        <m:e>
                          <m:r>
                            <a:rPr lang="fr-CA" b="0" i="1" smtClean="0">
                              <a:solidFill>
                                <a:schemeClr val="bg2"/>
                              </a:solidFill>
                              <a:latin typeface="Cambria Math" panose="02040503050406030204" pitchFamily="18" charset="0"/>
                              <a:ea typeface="Cambria Math" panose="02040503050406030204" pitchFamily="18" charset="0"/>
                            </a:rPr>
                            <m:t>0, </m:t>
                          </m:r>
                          <m:sSubSup>
                            <m:sSubSupPr>
                              <m:ctrlPr>
                                <a:rPr lang="fr-CA" b="0" i="1" smtClean="0">
                                  <a:solidFill>
                                    <a:schemeClr val="bg2"/>
                                  </a:solidFill>
                                  <a:latin typeface="Cambria Math" panose="02040503050406030204" pitchFamily="18" charset="0"/>
                                  <a:ea typeface="Cambria Math" panose="02040503050406030204" pitchFamily="18" charset="0"/>
                                </a:rPr>
                              </m:ctrlPr>
                            </m:sSubSupPr>
                            <m:e>
                              <m:r>
                                <a:rPr lang="fr-CA" b="0"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ea typeface="Cambria Math" panose="02040503050406030204" pitchFamily="18" charset="0"/>
                                </a:rPr>
                                <m:t>𝜀</m:t>
                              </m:r>
                            </m:sub>
                            <m:sup>
                              <m:r>
                                <a:rPr lang="fr-CA" b="0" i="1" smtClean="0">
                                  <a:solidFill>
                                    <a:schemeClr val="bg2"/>
                                  </a:solidFill>
                                  <a:latin typeface="Cambria Math" panose="02040503050406030204" pitchFamily="18" charset="0"/>
                                  <a:ea typeface="Cambria Math" panose="02040503050406030204" pitchFamily="18" charset="0"/>
                                </a:rPr>
                                <m:t>2</m:t>
                              </m:r>
                            </m:sup>
                          </m:sSubSup>
                        </m:e>
                      </m:d>
                    </m:oMath>
                  </m:oMathPara>
                </a14:m>
                <a:endParaRPr lang="fr-CA" b="0" dirty="0">
                  <a:solidFill>
                    <a:schemeClr val="bg2"/>
                  </a:solidFill>
                  <a:ea typeface="Cambria Math" panose="02040503050406030204" pitchFamily="18" charset="0"/>
                </a:endParaRPr>
              </a:p>
              <a:p>
                <a:pPr marL="457200" lvl="1" indent="0">
                  <a:buNone/>
                </a:pPr>
                <a:r>
                  <a:rPr lang="en-CA" dirty="0">
                    <a:solidFill>
                      <a:schemeClr val="bg2"/>
                    </a:solidFill>
                  </a:rPr>
                  <a:t>	</a:t>
                </a:r>
              </a:p>
              <a:p>
                <a:pPr marL="0" indent="0" algn="ctr">
                  <a:buNone/>
                </a:pPr>
                <a:r>
                  <a:rPr lang="en-CA" dirty="0">
                    <a:solidFill>
                      <a:schemeClr val="bg2"/>
                    </a:solidFill>
                  </a:rPr>
                  <a:t>Modelling individual variation within this population (we add individual differences in average behaviour, plasticity, and flexibility)</a:t>
                </a:r>
              </a:p>
              <a:p>
                <a:pPr marL="457200" lvl="1" indent="0">
                  <a:buNone/>
                </a:pPr>
                <a:endParaRPr lang="fr-CA" i="1" dirty="0">
                  <a:solidFill>
                    <a:schemeClr val="bg2"/>
                  </a:solidFill>
                  <a:latin typeface="Cambria Math" panose="02040503050406030204" pitchFamily="18" charset="0"/>
                  <a:ea typeface="Cambria Math" panose="02040503050406030204" pitchFamily="18" charset="0"/>
                </a:endParaRPr>
              </a:p>
              <a:p>
                <a:pPr marL="457200" lvl="1" indent="0">
                  <a:buNone/>
                </a:pPr>
                <a14:m>
                  <m:oMathPara xmlns:m="http://schemas.openxmlformats.org/officeDocument/2006/math">
                    <m:oMathParaPr>
                      <m:jc m:val="center"/>
                    </m:oMathParaPr>
                    <m:oMath xmlns:m="http://schemas.openxmlformats.org/officeDocument/2006/math">
                      <m:r>
                        <a:rPr lang="fr-CA" i="1" smtClean="0">
                          <a:solidFill>
                            <a:schemeClr val="bg2"/>
                          </a:solidFill>
                          <a:latin typeface="Cambria Math" panose="02040503050406030204" pitchFamily="18" charset="0"/>
                          <a:ea typeface="Cambria Math" panose="02040503050406030204" pitchFamily="18" charset="0"/>
                        </a:rPr>
                        <m:t>𝑝</m:t>
                      </m:r>
                      <m:r>
                        <a:rPr lang="fr-CA" i="1">
                          <a:solidFill>
                            <a:schemeClr val="bg2"/>
                          </a:solidFill>
                          <a:latin typeface="Cambria Math" panose="02040503050406030204" pitchFamily="18" charset="0"/>
                          <a:ea typeface="Cambria Math" panose="02040503050406030204" pitchFamily="18" charset="0"/>
                        </a:rPr>
                        <m:t>=</m:t>
                      </m:r>
                      <m:r>
                        <a:rPr lang="fr-CA" i="1">
                          <a:solidFill>
                            <a:schemeClr val="bg2"/>
                          </a:solidFill>
                          <a:latin typeface="Cambria Math" panose="02040503050406030204" pitchFamily="18" charset="0"/>
                          <a:ea typeface="Cambria Math" panose="02040503050406030204" pitchFamily="18" charset="0"/>
                        </a:rPr>
                        <m:t>𝜇</m:t>
                      </m:r>
                      <m:r>
                        <a:rPr lang="fr-CA" i="1">
                          <a:solidFill>
                            <a:schemeClr val="bg2"/>
                          </a:solidFill>
                          <a:latin typeface="Cambria Math" panose="02040503050406030204" pitchFamily="18" charset="0"/>
                          <a:ea typeface="Cambria Math" panose="02040503050406030204" pitchFamily="18" charset="0"/>
                        </a:rPr>
                        <m:t>+</m:t>
                      </m:r>
                      <m:sSub>
                        <m:sSubPr>
                          <m:ctrlPr>
                            <a:rPr lang="fr-CA"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𝑎</m:t>
                          </m:r>
                        </m:e>
                        <m:sub>
                          <m:r>
                            <a:rPr lang="fr-CA" b="0" i="1" smtClean="0">
                              <a:solidFill>
                                <a:schemeClr val="bg2"/>
                              </a:solidFill>
                              <a:latin typeface="Cambria Math" panose="02040503050406030204" pitchFamily="18" charset="0"/>
                              <a:ea typeface="Cambria Math" panose="02040503050406030204" pitchFamily="18" charset="0"/>
                            </a:rPr>
                            <m:t>𝑖</m:t>
                          </m:r>
                        </m:sub>
                      </m:sSub>
                      <m:r>
                        <a:rPr lang="fr-CA" b="0" i="1" smtClean="0">
                          <a:solidFill>
                            <a:schemeClr val="bg2"/>
                          </a:solidFill>
                          <a:latin typeface="Cambria Math" panose="02040503050406030204" pitchFamily="18" charset="0"/>
                          <a:ea typeface="Cambria Math" panose="02040503050406030204" pitchFamily="18" charset="0"/>
                        </a:rPr>
                        <m:t>+</m:t>
                      </m:r>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𝑑𝑒𝑣</m:t>
                          </m:r>
                        </m:sub>
                      </m:sSub>
                      <m:r>
                        <a:rPr lang="fr-CA" i="1">
                          <a:solidFill>
                            <a:schemeClr val="bg2"/>
                          </a:solidFill>
                          <a:latin typeface="Cambria Math" panose="02040503050406030204" pitchFamily="18" charset="0"/>
                          <a:ea typeface="Cambria Math" panose="02040503050406030204" pitchFamily="18" charset="0"/>
                        </a:rPr>
                        <m:t> </m:t>
                      </m:r>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𝐸𝑛𝑣</m:t>
                          </m:r>
                        </m:e>
                        <m:sub>
                          <m:r>
                            <a:rPr lang="fr-CA" i="1">
                              <a:solidFill>
                                <a:schemeClr val="bg2"/>
                              </a:solidFill>
                              <a:latin typeface="Cambria Math" panose="02040503050406030204" pitchFamily="18" charset="0"/>
                              <a:ea typeface="Cambria Math" panose="02040503050406030204" pitchFamily="18" charset="0"/>
                            </a:rPr>
                            <m:t>𝑑𝑒𝑣</m:t>
                          </m:r>
                        </m:sub>
                      </m:sSub>
                      <m:r>
                        <a:rPr lang="fr-CA" b="0" i="1" smtClean="0">
                          <a:solidFill>
                            <a:schemeClr val="bg2"/>
                          </a:solidFill>
                          <a:latin typeface="Cambria Math" panose="02040503050406030204" pitchFamily="18" charset="0"/>
                          <a:ea typeface="Cambria Math" panose="02040503050406030204" pitchFamily="18" charset="0"/>
                        </a:rPr>
                        <m:t>+ </m:t>
                      </m:r>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𝜑</m:t>
                          </m:r>
                        </m:e>
                        <m:sub>
                          <m:r>
                            <a:rPr lang="fr-CA" b="0" i="1" smtClean="0">
                              <a:solidFill>
                                <a:schemeClr val="bg2"/>
                              </a:solidFill>
                              <a:latin typeface="Cambria Math" panose="02040503050406030204" pitchFamily="18" charset="0"/>
                              <a:ea typeface="Cambria Math" panose="02040503050406030204" pitchFamily="18" charset="0"/>
                            </a:rPr>
                            <m:t>𝑑𝑒𝑣</m:t>
                          </m:r>
                          <m:r>
                            <a:rPr lang="fr-CA" b="0" i="1" smtClean="0">
                              <a:solidFill>
                                <a:schemeClr val="bg2"/>
                              </a:solidFill>
                              <a:latin typeface="Cambria Math" panose="02040503050406030204" pitchFamily="18" charset="0"/>
                              <a:ea typeface="Cambria Math" panose="02040503050406030204" pitchFamily="18" charset="0"/>
                            </a:rPr>
                            <m:t>, </m:t>
                          </m:r>
                          <m:r>
                            <a:rPr lang="fr-CA" b="0" i="1" smtClean="0">
                              <a:solidFill>
                                <a:schemeClr val="bg2"/>
                              </a:solidFill>
                              <a:latin typeface="Cambria Math" panose="02040503050406030204" pitchFamily="18" charset="0"/>
                              <a:ea typeface="Cambria Math" panose="02040503050406030204" pitchFamily="18" charset="0"/>
                            </a:rPr>
                            <m:t>𝑖</m:t>
                          </m:r>
                        </m:sub>
                      </m:sSub>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𝑑𝑒𝑣</m:t>
                          </m:r>
                        </m:sub>
                      </m:sSub>
                      <m:r>
                        <a:rPr lang="fr-CA" i="1">
                          <a:solidFill>
                            <a:schemeClr val="bg2"/>
                          </a:solidFill>
                          <a:latin typeface="Cambria Math" panose="02040503050406030204" pitchFamily="18" charset="0"/>
                          <a:ea typeface="Cambria Math" panose="02040503050406030204" pitchFamily="18" charset="0"/>
                        </a:rPr>
                        <m:t>+</m:t>
                      </m:r>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𝑓𝑙𝑒𝑥</m:t>
                          </m:r>
                        </m:sub>
                      </m:sSub>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𝑓𝑙𝑒𝑥</m:t>
                          </m:r>
                        </m:sub>
                      </m:sSub>
                      <m:r>
                        <a:rPr lang="fr-CA" i="1">
                          <a:solidFill>
                            <a:schemeClr val="bg2"/>
                          </a:solidFill>
                          <a:latin typeface="Cambria Math" panose="02040503050406030204" pitchFamily="18" charset="0"/>
                          <a:ea typeface="Cambria Math" panose="02040503050406030204" pitchFamily="18" charset="0"/>
                        </a:rPr>
                        <m:t>+</m:t>
                      </m:r>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𝑓𝑙𝑒𝑥</m:t>
                          </m:r>
                          <m:r>
                            <a:rPr lang="fr-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𝑖</m:t>
                          </m:r>
                        </m:sub>
                      </m:sSub>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𝑓𝑙𝑒𝑥</m:t>
                          </m:r>
                        </m:sub>
                      </m:sSub>
                      <m:r>
                        <a:rPr lang="fr-CA" i="1">
                          <a:solidFill>
                            <a:schemeClr val="bg2"/>
                          </a:solidFill>
                          <a:latin typeface="Cambria Math" panose="02040503050406030204" pitchFamily="18" charset="0"/>
                          <a:ea typeface="Cambria Math" panose="02040503050406030204" pitchFamily="18" charset="0"/>
                        </a:rPr>
                        <m:t>+</m:t>
                      </m:r>
                      <m:r>
                        <a:rPr lang="fr-CA" i="1">
                          <a:solidFill>
                            <a:schemeClr val="bg2"/>
                          </a:solidFill>
                          <a:latin typeface="Cambria Math" panose="02040503050406030204" pitchFamily="18" charset="0"/>
                          <a:ea typeface="Cambria Math" panose="02040503050406030204" pitchFamily="18" charset="0"/>
                        </a:rPr>
                        <m:t>𝜀</m:t>
                      </m:r>
                      <m:r>
                        <a:rPr lang="fr-CA" i="1">
                          <a:solidFill>
                            <a:schemeClr val="bg2"/>
                          </a:solidFill>
                          <a:latin typeface="Cambria Math" panose="02040503050406030204" pitchFamily="18" charset="0"/>
                          <a:ea typeface="Cambria Math" panose="02040503050406030204" pitchFamily="18" charset="0"/>
                        </a:rPr>
                        <m:t> </m:t>
                      </m:r>
                    </m:oMath>
                  </m:oMathPara>
                </a14:m>
                <a:endParaRPr lang="en-CA" dirty="0">
                  <a:solidFill>
                    <a:schemeClr val="bg2"/>
                  </a:solidFill>
                </a:endParaRPr>
              </a:p>
              <a:p>
                <a:pPr marL="457200" lvl="1" indent="0">
                  <a:buNone/>
                </a:pPr>
                <a14:m>
                  <m:oMathPara xmlns:m="http://schemas.openxmlformats.org/officeDocument/2006/math">
                    <m:oMathParaPr>
                      <m:jc m:val="center"/>
                    </m:oMathParaPr>
                    <m:oMath xmlns:m="http://schemas.openxmlformats.org/officeDocument/2006/math">
                      <m:r>
                        <a:rPr lang="en-CA" i="1">
                          <a:solidFill>
                            <a:schemeClr val="bg2"/>
                          </a:solidFill>
                          <a:latin typeface="Cambria Math" panose="02040503050406030204" pitchFamily="18" charset="0"/>
                          <a:ea typeface="Cambria Math" panose="02040503050406030204" pitchFamily="18" charset="0"/>
                        </a:rPr>
                        <m:t>𝜀</m:t>
                      </m:r>
                      <m:r>
                        <a:rPr lang="fr-CA" i="1">
                          <a:solidFill>
                            <a:schemeClr val="bg2"/>
                          </a:solidFill>
                          <a:latin typeface="Cambria Math" panose="02040503050406030204" pitchFamily="18" charset="0"/>
                          <a:ea typeface="Cambria Math" panose="02040503050406030204" pitchFamily="18" charset="0"/>
                        </a:rPr>
                        <m:t> ~ </m:t>
                      </m:r>
                      <m:r>
                        <a:rPr lang="fr-CA" i="1">
                          <a:solidFill>
                            <a:schemeClr val="bg2"/>
                          </a:solidFill>
                          <a:latin typeface="Cambria Math" panose="02040503050406030204" pitchFamily="18" charset="0"/>
                          <a:ea typeface="Cambria Math" panose="02040503050406030204" pitchFamily="18" charset="0"/>
                        </a:rPr>
                        <m:t>𝑁</m:t>
                      </m:r>
                      <m:d>
                        <m:dPr>
                          <m:ctrlPr>
                            <a:rPr lang="fr-CA" i="1">
                              <a:solidFill>
                                <a:schemeClr val="bg2"/>
                              </a:solidFill>
                              <a:latin typeface="Cambria Math" panose="02040503050406030204" pitchFamily="18" charset="0"/>
                              <a:ea typeface="Cambria Math" panose="02040503050406030204" pitchFamily="18" charset="0"/>
                            </a:rPr>
                          </m:ctrlPr>
                        </m:dPr>
                        <m:e>
                          <m:r>
                            <a:rPr lang="fr-CA" i="1">
                              <a:solidFill>
                                <a:schemeClr val="bg2"/>
                              </a:solidFill>
                              <a:latin typeface="Cambria Math" panose="02040503050406030204" pitchFamily="18" charset="0"/>
                              <a:ea typeface="Cambria Math" panose="02040503050406030204" pitchFamily="18" charset="0"/>
                            </a:rPr>
                            <m:t>0, </m:t>
                          </m:r>
                          <m:sSubSup>
                            <m:sSubSupPr>
                              <m:ctrlPr>
                                <a:rPr lang="fr-CA" i="1">
                                  <a:solidFill>
                                    <a:schemeClr val="bg2"/>
                                  </a:solidFill>
                                  <a:latin typeface="Cambria Math" panose="02040503050406030204" pitchFamily="18" charset="0"/>
                                  <a:ea typeface="Cambria Math" panose="02040503050406030204" pitchFamily="18" charset="0"/>
                                </a:rPr>
                              </m:ctrlPr>
                            </m:sSubSupPr>
                            <m:e>
                              <m:r>
                                <a:rPr lang="fr-CA" i="1">
                                  <a:solidFill>
                                    <a:schemeClr val="bg2"/>
                                  </a:solidFill>
                                  <a:latin typeface="Cambria Math" panose="02040503050406030204" pitchFamily="18" charset="0"/>
                                  <a:ea typeface="Cambria Math" panose="02040503050406030204" pitchFamily="18" charset="0"/>
                                </a:rPr>
                                <m:t>𝜎</m:t>
                              </m:r>
                            </m:e>
                            <m:sub>
                              <m:r>
                                <a:rPr lang="fr-CA" i="1">
                                  <a:solidFill>
                                    <a:schemeClr val="bg2"/>
                                  </a:solidFill>
                                  <a:latin typeface="Cambria Math" panose="02040503050406030204" pitchFamily="18" charset="0"/>
                                  <a:ea typeface="Cambria Math" panose="02040503050406030204" pitchFamily="18" charset="0"/>
                                </a:rPr>
                                <m:t>𝜀</m:t>
                              </m:r>
                            </m:sub>
                            <m:sup>
                              <m:r>
                                <a:rPr lang="fr-CA" i="1">
                                  <a:solidFill>
                                    <a:schemeClr val="bg2"/>
                                  </a:solidFill>
                                  <a:latin typeface="Cambria Math" panose="02040503050406030204" pitchFamily="18" charset="0"/>
                                  <a:ea typeface="Cambria Math" panose="02040503050406030204" pitchFamily="18" charset="0"/>
                                </a:rPr>
                                <m:t>2</m:t>
                              </m:r>
                            </m:sup>
                          </m:sSubSup>
                        </m:e>
                      </m:d>
                    </m:oMath>
                  </m:oMathPara>
                </a14:m>
                <a:endParaRPr lang="en-CA" dirty="0">
                  <a:solidFill>
                    <a:schemeClr val="bg2"/>
                  </a:solidFill>
                </a:endParaRPr>
              </a:p>
              <a:p>
                <a:pPr marL="457200" lvl="1" indent="0">
                  <a:buNone/>
                </a:pPr>
                <a:endParaRPr lang="en-CA" dirty="0">
                  <a:solidFill>
                    <a:schemeClr val="bg2"/>
                  </a:solidFill>
                </a:endParaRPr>
              </a:p>
              <a:p>
                <a:pPr marL="457200" lvl="1" indent="0">
                  <a:buNone/>
                </a:pPr>
                <a14:m>
                  <m:oMath xmlns:m="http://schemas.openxmlformats.org/officeDocument/2006/math">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𝑑𝑒𝑣</m:t>
                        </m:r>
                      </m:sub>
                    </m:sSub>
                  </m:oMath>
                </a14:m>
                <a:r>
                  <a:rPr lang="en-CA" dirty="0">
                    <a:solidFill>
                      <a:schemeClr val="bg2"/>
                    </a:solidFill>
                  </a:rPr>
                  <a:t> and </a:t>
                </a:r>
                <a14:m>
                  <m:oMath xmlns:m="http://schemas.openxmlformats.org/officeDocument/2006/math">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𝑓𝑙𝑒𝑥</m:t>
                        </m:r>
                      </m:sub>
                    </m:sSub>
                    <m:r>
                      <a:rPr lang="fr-CA" i="1">
                        <a:solidFill>
                          <a:schemeClr val="bg2"/>
                        </a:solidFill>
                        <a:latin typeface="Cambria Math" panose="02040503050406030204" pitchFamily="18" charset="0"/>
                        <a:ea typeface="Cambria Math" panose="02040503050406030204" pitchFamily="18" charset="0"/>
                      </a:rPr>
                      <m:t> </m:t>
                    </m:r>
                  </m:oMath>
                </a14:m>
                <a:r>
                  <a:rPr lang="en-CA" dirty="0">
                    <a:solidFill>
                      <a:schemeClr val="bg2"/>
                    </a:solidFill>
                  </a:rPr>
                  <a:t>= the slope of a linear regression of behaviour against the environmental values (i.e. a reaction norm).</a:t>
                </a:r>
              </a:p>
              <a:p>
                <a:pPr marL="457200" lvl="1" indent="0">
                  <a:buNone/>
                </a:pPr>
                <a14:m>
                  <m:oMath xmlns:m="http://schemas.openxmlformats.org/officeDocument/2006/math">
                    <m:r>
                      <a:rPr lang="fr-CA" i="1" smtClean="0">
                        <a:solidFill>
                          <a:schemeClr val="bg2"/>
                        </a:solidFill>
                        <a:latin typeface="Cambria Math" panose="02040503050406030204" pitchFamily="18" charset="0"/>
                        <a:ea typeface="Cambria Math" panose="02040503050406030204" pitchFamily="18" charset="0"/>
                      </a:rPr>
                      <m:t>𝜀</m:t>
                    </m:r>
                    <m:r>
                      <a:rPr lang="fr-CA" i="1" smtClean="0">
                        <a:solidFill>
                          <a:schemeClr val="bg2"/>
                        </a:solidFill>
                        <a:latin typeface="Cambria Math" panose="02040503050406030204" pitchFamily="18" charset="0"/>
                        <a:ea typeface="Cambria Math" panose="02040503050406030204" pitchFamily="18" charset="0"/>
                      </a:rPr>
                      <m:t> </m:t>
                    </m:r>
                  </m:oMath>
                </a14:m>
                <a:r>
                  <a:rPr lang="en-CA" dirty="0">
                    <a:solidFill>
                      <a:schemeClr val="bg2"/>
                    </a:solidFill>
                  </a:rPr>
                  <a:t>= A stochastic deviation from the predicted behavioural value (i.e. residuals).</a:t>
                </a:r>
              </a:p>
              <a:p>
                <a:pPr lvl="1"/>
                <a:endParaRPr lang="en-CA" dirty="0">
                  <a:solidFill>
                    <a:schemeClr val="bg2"/>
                  </a:solidFill>
                </a:endParaRPr>
              </a:p>
            </p:txBody>
          </p:sp>
        </mc:Choice>
        <mc:Fallback>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l="-464" t="-3221" r="-1101" b="-1120"/>
                </a:stretch>
              </a:blipFill>
            </p:spPr>
            <p:txBody>
              <a:bodyPr/>
              <a:lstStyle/>
              <a:p>
                <a:r>
                  <a:rPr lang="en-CA">
                    <a:noFill/>
                  </a:rPr>
                  <a:t> </a:t>
                </a:r>
              </a:p>
            </p:txBody>
          </p:sp>
        </mc:Fallback>
      </mc:AlternateContent>
      <p:sp>
        <p:nvSpPr>
          <p:cNvPr id="4" name="Date Placeholder 3">
            <a:extLst>
              <a:ext uri="{FF2B5EF4-FFF2-40B4-BE49-F238E27FC236}">
                <a16:creationId xmlns:a16="http://schemas.microsoft.com/office/drawing/2014/main" id="{CBC1232E-3454-0BF0-7B62-7244F64FDE84}"/>
              </a:ext>
            </a:extLst>
          </p:cNvPr>
          <p:cNvSpPr>
            <a:spLocks noGrp="1"/>
          </p:cNvSpPr>
          <p:nvPr>
            <p:ph type="dt" sz="half" idx="10"/>
          </p:nvPr>
        </p:nvSpPr>
        <p:spPr/>
        <p:txBody>
          <a:bodyPr/>
          <a:lstStyle/>
          <a:p>
            <a:fld id="{55CDBBE2-94C6-483A-9691-E2A288D92FAA}" type="datetime1">
              <a:rPr lang="en-US" smtClean="0"/>
              <a:t>5/21/2023</a:t>
            </a:fld>
            <a:endParaRPr lang="en-US"/>
          </a:p>
        </p:txBody>
      </p:sp>
      <p:sp>
        <p:nvSpPr>
          <p:cNvPr id="5" name="Footer Placeholder 4">
            <a:extLst>
              <a:ext uri="{FF2B5EF4-FFF2-40B4-BE49-F238E27FC236}">
                <a16:creationId xmlns:a16="http://schemas.microsoft.com/office/drawing/2014/main" id="{A735E508-E18D-451D-A08F-3D27389946F4}"/>
              </a:ext>
            </a:extLst>
          </p:cNvPr>
          <p:cNvSpPr>
            <a:spLocks noGrp="1"/>
          </p:cNvSpPr>
          <p:nvPr>
            <p:ph type="ftr" sz="quarter" idx="11"/>
          </p:nvPr>
        </p:nvSpPr>
        <p:spPr/>
        <p:txBody>
          <a:bodyPr/>
          <a:lstStyle/>
          <a:p>
            <a:r>
              <a:rPr lang="en-US"/>
              <a:t>Robertson 1966, Price 1970, Falconer 1981, </a:t>
            </a:r>
            <a:r>
              <a:rPr lang="en-US" err="1"/>
              <a:t>Lande</a:t>
            </a:r>
            <a:r>
              <a:rPr lang="en-US"/>
              <a:t> and Arnold 1983, Lynch and Walsh 1998</a:t>
            </a:r>
          </a:p>
        </p:txBody>
      </p:sp>
      <p:sp>
        <p:nvSpPr>
          <p:cNvPr id="6" name="Slide Number Placeholder 5">
            <a:extLst>
              <a:ext uri="{FF2B5EF4-FFF2-40B4-BE49-F238E27FC236}">
                <a16:creationId xmlns:a16="http://schemas.microsoft.com/office/drawing/2014/main" id="{4AEC44D5-C274-1EED-96D9-1A7C3524FC5F}"/>
              </a:ext>
            </a:extLst>
          </p:cNvPr>
          <p:cNvSpPr>
            <a:spLocks noGrp="1"/>
          </p:cNvSpPr>
          <p:nvPr>
            <p:ph type="sldNum" sz="quarter" idx="12"/>
          </p:nvPr>
        </p:nvSpPr>
        <p:spPr/>
        <p:txBody>
          <a:bodyPr/>
          <a:lstStyle/>
          <a:p>
            <a:fld id="{374D1DFD-1AE9-48A7-8D31-590FBB96A6C3}" type="slidenum">
              <a:rPr lang="en-US" smtClean="0"/>
              <a:t>3</a:t>
            </a:fld>
            <a:endParaRPr lang="en-US"/>
          </a:p>
        </p:txBody>
      </p:sp>
    </p:spTree>
    <p:extLst>
      <p:ext uri="{BB962C8B-B14F-4D97-AF65-F5344CB8AC3E}">
        <p14:creationId xmlns:p14="http://schemas.microsoft.com/office/powerpoint/2010/main" val="81908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C1A77C9-13F6-E730-7108-5AEC057C748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The basics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a:xfrm>
                <a:off x="838200" y="1825625"/>
                <a:ext cx="10515600" cy="4351338"/>
              </a:xfrm>
            </p:spPr>
            <p:txBody>
              <a:bodyPr>
                <a:normAutofit/>
              </a:bodyPr>
              <a:lstStyle/>
              <a:p>
                <a:pPr marL="0" indent="0" algn="ctr">
                  <a:buNone/>
                </a:pPr>
                <a:r>
                  <a:rPr lang="en-CA" dirty="0">
                    <a:solidFill>
                      <a:schemeClr val="bg2"/>
                    </a:solidFill>
                  </a:rPr>
                  <a:t>Estimating the selection differential (change in </a:t>
                </a:r>
                <a14:m>
                  <m:oMath xmlns:m="http://schemas.openxmlformats.org/officeDocument/2006/math">
                    <m:acc>
                      <m:accPr>
                        <m:chr m:val="̅"/>
                        <m:ctrlPr>
                          <a:rPr lang="en-CA" i="1" smtClean="0">
                            <a:solidFill>
                              <a:schemeClr val="bg2"/>
                            </a:solidFill>
                            <a:latin typeface="Cambria Math" panose="02040503050406030204" pitchFamily="18" charset="0"/>
                          </a:rPr>
                        </m:ctrlPr>
                      </m:accPr>
                      <m:e>
                        <m:r>
                          <a:rPr lang="fr-CA" b="0" i="1" smtClean="0">
                            <a:solidFill>
                              <a:schemeClr val="bg2"/>
                            </a:solidFill>
                            <a:latin typeface="Cambria Math" panose="02040503050406030204" pitchFamily="18" charset="0"/>
                          </a:rPr>
                          <m:t>𝑝</m:t>
                        </m:r>
                      </m:e>
                    </m:acc>
                  </m:oMath>
                </a14:m>
                <a:r>
                  <a:rPr lang="en-CA" dirty="0">
                    <a:solidFill>
                      <a:schemeClr val="bg2"/>
                    </a:solidFill>
                  </a:rPr>
                  <a:t> within generations)</a:t>
                </a:r>
              </a:p>
              <a:p>
                <a:pPr lvl="1"/>
                <a:endParaRPr lang="en-CA" dirty="0">
                  <a:solidFill>
                    <a:schemeClr val="bg2"/>
                  </a:solidFill>
                </a:endParaRPr>
              </a:p>
              <a:p>
                <a:pPr marL="457200" lvl="1" indent="0">
                  <a:buNone/>
                </a:pPr>
                <a14:m>
                  <m:oMathPara xmlns:m="http://schemas.openxmlformats.org/officeDocument/2006/math">
                    <m:oMathParaPr>
                      <m:jc m:val="center"/>
                    </m:oMathParaPr>
                    <m:oMath xmlns:m="http://schemas.openxmlformats.org/officeDocument/2006/math">
                      <m:r>
                        <m:rPr>
                          <m:sty m:val="p"/>
                        </m:rPr>
                        <a:rPr lang="en-CA" i="1">
                          <a:solidFill>
                            <a:schemeClr val="bg2"/>
                          </a:solidFill>
                          <a:latin typeface="Cambria Math" panose="02040503050406030204" pitchFamily="18" charset="0"/>
                          <a:ea typeface="Cambria Math" panose="02040503050406030204" pitchFamily="18" charset="0"/>
                        </a:rPr>
                        <m:t>S</m:t>
                      </m:r>
                      <m:r>
                        <a:rPr lang="fr-CA" b="0" i="1" smtClean="0">
                          <a:solidFill>
                            <a:schemeClr val="bg2"/>
                          </a:solidFill>
                          <a:latin typeface="Cambria Math" panose="02040503050406030204" pitchFamily="18" charset="0"/>
                          <a:ea typeface="Cambria Math" panose="02040503050406030204" pitchFamily="18" charset="0"/>
                        </a:rPr>
                        <m:t>= </m:t>
                      </m:r>
                      <m:r>
                        <a:rPr lang="fr-CA" b="0" i="1" smtClean="0">
                          <a:solidFill>
                            <a:schemeClr val="bg2"/>
                          </a:solidFill>
                          <a:latin typeface="Cambria Math" panose="02040503050406030204" pitchFamily="18" charset="0"/>
                          <a:ea typeface="Cambria Math" panose="02040503050406030204" pitchFamily="18" charset="0"/>
                        </a:rPr>
                        <m:t>𝛽</m:t>
                      </m:r>
                      <m:r>
                        <a:rPr lang="fr-CA" b="0" i="1" smtClean="0">
                          <a:solidFill>
                            <a:schemeClr val="bg2"/>
                          </a:solidFill>
                          <a:latin typeface="Cambria Math" panose="02040503050406030204" pitchFamily="18" charset="0"/>
                          <a:ea typeface="Cambria Math" panose="02040503050406030204" pitchFamily="18" charset="0"/>
                        </a:rPr>
                        <m:t> </m:t>
                      </m:r>
                      <m:sSubSup>
                        <m:sSubSupPr>
                          <m:ctrlPr>
                            <a:rPr lang="fr-CA" b="0" i="1" smtClean="0">
                              <a:solidFill>
                                <a:schemeClr val="bg2"/>
                              </a:solidFill>
                              <a:latin typeface="Cambria Math" panose="02040503050406030204" pitchFamily="18" charset="0"/>
                              <a:ea typeface="Cambria Math" panose="02040503050406030204" pitchFamily="18" charset="0"/>
                            </a:rPr>
                          </m:ctrlPr>
                        </m:sSubSupPr>
                        <m:e>
                          <m:r>
                            <m:rPr>
                              <m:sty m:val="p"/>
                            </m:rPr>
                            <a:rPr lang="el-GR" b="0" i="1" smtClean="0">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𝑝</m:t>
                          </m:r>
                        </m:sub>
                        <m:sup>
                          <m:r>
                            <a:rPr lang="fr-CA" b="0" i="1" smtClean="0">
                              <a:solidFill>
                                <a:schemeClr val="bg2"/>
                              </a:solidFill>
                              <a:latin typeface="Cambria Math" panose="02040503050406030204" pitchFamily="18" charset="0"/>
                              <a:ea typeface="Cambria Math" panose="02040503050406030204" pitchFamily="18" charset="0"/>
                            </a:rPr>
                            <m:t>2</m:t>
                          </m:r>
                        </m:sup>
                      </m:sSubSup>
                    </m:oMath>
                  </m:oMathPara>
                </a14:m>
                <a:endParaRPr lang="en-CA" dirty="0">
                  <a:solidFill>
                    <a:schemeClr val="bg2"/>
                  </a:solidFill>
                </a:endParaRPr>
              </a:p>
              <a:p>
                <a:pPr marL="0" indent="0" algn="ctr">
                  <a:buNone/>
                </a:pPr>
                <a:r>
                  <a:rPr lang="en-CA" dirty="0">
                    <a:solidFill>
                      <a:schemeClr val="bg2"/>
                    </a:solidFill>
                  </a:rPr>
                  <a:t>Estimating the evolutionary response (change in  </a:t>
                </a:r>
                <a14:m>
                  <m:oMath xmlns:m="http://schemas.openxmlformats.org/officeDocument/2006/math">
                    <m:acc>
                      <m:accPr>
                        <m:chr m:val="̅"/>
                        <m:ctrlPr>
                          <a:rPr lang="en-CA" i="1">
                            <a:solidFill>
                              <a:schemeClr val="bg2"/>
                            </a:solidFill>
                            <a:latin typeface="Cambria Math" panose="02040503050406030204" pitchFamily="18" charset="0"/>
                          </a:rPr>
                        </m:ctrlPr>
                      </m:accPr>
                      <m:e>
                        <m:r>
                          <a:rPr lang="fr-CA" i="1">
                            <a:solidFill>
                              <a:schemeClr val="bg2"/>
                            </a:solidFill>
                            <a:latin typeface="Cambria Math" panose="02040503050406030204" pitchFamily="18" charset="0"/>
                          </a:rPr>
                          <m:t>𝑝</m:t>
                        </m:r>
                      </m:e>
                    </m:acc>
                  </m:oMath>
                </a14:m>
                <a:r>
                  <a:rPr lang="en-CA" dirty="0">
                    <a:solidFill>
                      <a:schemeClr val="bg2"/>
                    </a:solidFill>
                  </a:rPr>
                  <a:t> between generations)</a:t>
                </a:r>
              </a:p>
              <a:p>
                <a:pPr marL="457200" lvl="1" indent="0">
                  <a:buNone/>
                </a:pPr>
                <a14:m>
                  <m:oMathPara xmlns:m="http://schemas.openxmlformats.org/officeDocument/2006/math">
                    <m:oMathParaPr>
                      <m:jc m:val="center"/>
                    </m:oMathParaPr>
                    <m:oMath xmlns:m="http://schemas.openxmlformats.org/officeDocument/2006/math">
                      <m:r>
                        <a:rPr lang="en-CA"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𝑝</m:t>
                      </m:r>
                      <m:r>
                        <a:rPr lang="fr-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𝑆</m:t>
                      </m:r>
                      <m:r>
                        <a:rPr lang="fr-CA" b="0" i="1" smtClean="0">
                          <a:solidFill>
                            <a:schemeClr val="bg2"/>
                          </a:solidFill>
                          <a:latin typeface="Cambria Math" panose="02040503050406030204" pitchFamily="18" charset="0"/>
                          <a:ea typeface="Cambria Math" panose="02040503050406030204" pitchFamily="18" charset="0"/>
                        </a:rPr>
                        <m:t> </m:t>
                      </m:r>
                      <m:sSubSup>
                        <m:sSubSupPr>
                          <m:ctrlPr>
                            <a:rPr lang="fr-CA" b="0" i="1" smtClean="0">
                              <a:solidFill>
                                <a:schemeClr val="bg2"/>
                              </a:solidFill>
                              <a:latin typeface="Cambria Math" panose="02040503050406030204" pitchFamily="18" charset="0"/>
                              <a:ea typeface="Cambria Math" panose="02040503050406030204" pitchFamily="18" charset="0"/>
                            </a:rPr>
                          </m:ctrlPr>
                        </m:sSubSupPr>
                        <m:e>
                          <m:r>
                            <a:rPr lang="fr-CA" b="0" i="1" smtClean="0">
                              <a:solidFill>
                                <a:schemeClr val="bg2"/>
                              </a:solidFill>
                              <a:latin typeface="Cambria Math" panose="02040503050406030204" pitchFamily="18" charset="0"/>
                              <a:ea typeface="Cambria Math" panose="02040503050406030204" pitchFamily="18" charset="0"/>
                            </a:rPr>
                            <m:t>h</m:t>
                          </m:r>
                        </m:e>
                        <m:sub>
                          <m:r>
                            <a:rPr lang="fr-CA" b="0" i="1" smtClean="0">
                              <a:solidFill>
                                <a:schemeClr val="bg2"/>
                              </a:solidFill>
                              <a:latin typeface="Cambria Math" panose="02040503050406030204" pitchFamily="18" charset="0"/>
                              <a:ea typeface="Cambria Math" panose="02040503050406030204" pitchFamily="18" charset="0"/>
                            </a:rPr>
                            <m:t>𝑝</m:t>
                          </m:r>
                        </m:sub>
                        <m:sup>
                          <m:r>
                            <a:rPr lang="fr-CA" b="0" i="1" smtClean="0">
                              <a:solidFill>
                                <a:schemeClr val="bg2"/>
                              </a:solidFill>
                              <a:latin typeface="Cambria Math" panose="02040503050406030204" pitchFamily="18" charset="0"/>
                              <a:ea typeface="Cambria Math" panose="02040503050406030204" pitchFamily="18" charset="0"/>
                            </a:rPr>
                            <m:t>2</m:t>
                          </m:r>
                        </m:sup>
                      </m:sSubSup>
                    </m:oMath>
                  </m:oMathPara>
                </a14:m>
                <a:endParaRPr lang="en-CA" dirty="0">
                  <a:solidFill>
                    <a:schemeClr val="bg2"/>
                  </a:solidFill>
                </a:endParaRPr>
              </a:p>
              <a:p>
                <a:pPr marL="457200" lvl="1" indent="0">
                  <a:buNone/>
                </a:pPr>
                <a:endParaRPr lang="en-CA" dirty="0">
                  <a:solidFill>
                    <a:schemeClr val="bg2"/>
                  </a:solidFill>
                </a:endParaRPr>
              </a:p>
              <a:p>
                <a:pPr marL="457200" lvl="1" indent="0">
                  <a:buNone/>
                </a:pPr>
                <a14:m>
                  <m:oMath xmlns:m="http://schemas.openxmlformats.org/officeDocument/2006/math">
                    <m:r>
                      <a:rPr lang="en-CA" i="1" smtClean="0">
                        <a:solidFill>
                          <a:schemeClr val="bg2"/>
                        </a:solidFill>
                        <a:latin typeface="Cambria Math" panose="02040503050406030204" pitchFamily="18" charset="0"/>
                        <a:ea typeface="Cambria Math" panose="02040503050406030204" pitchFamily="18" charset="0"/>
                      </a:rPr>
                      <m:t>𝛽</m:t>
                    </m:r>
                  </m:oMath>
                </a14:m>
                <a:r>
                  <a:rPr lang="en-CA" dirty="0">
                    <a:solidFill>
                      <a:schemeClr val="bg2"/>
                    </a:solidFill>
                  </a:rPr>
                  <a:t> = the slope of a linear regression of fitness against the phenotypic values.</a:t>
                </a:r>
              </a:p>
              <a:p>
                <a:pPr marL="457200" lvl="1" indent="0">
                  <a:buNone/>
                </a:pPr>
                <a14:m>
                  <m:oMath xmlns:m="http://schemas.openxmlformats.org/officeDocument/2006/math">
                    <m:sSubSup>
                      <m:sSubSupPr>
                        <m:ctrlPr>
                          <a:rPr lang="en-CA" i="1" smtClean="0">
                            <a:solidFill>
                              <a:schemeClr val="bg2"/>
                            </a:solidFill>
                            <a:latin typeface="Cambria Math" panose="02040503050406030204" pitchFamily="18" charset="0"/>
                          </a:rPr>
                        </m:ctrlPr>
                      </m:sSubSupPr>
                      <m:e>
                        <m:r>
                          <a:rPr lang="en-CA"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𝑝</m:t>
                        </m:r>
                      </m:sub>
                      <m:sup>
                        <m:r>
                          <a:rPr lang="fr-CA" b="0" i="1" smtClean="0">
                            <a:solidFill>
                              <a:schemeClr val="bg2"/>
                            </a:solidFill>
                            <a:latin typeface="Cambria Math" panose="02040503050406030204" pitchFamily="18" charset="0"/>
                          </a:rPr>
                          <m:t>2</m:t>
                        </m:r>
                      </m:sup>
                    </m:sSubSup>
                  </m:oMath>
                </a14:m>
                <a:r>
                  <a:rPr lang="en-CA" dirty="0">
                    <a:solidFill>
                      <a:schemeClr val="bg2"/>
                    </a:solidFill>
                  </a:rPr>
                  <a:t> = the phenotypic variance or the genetic additive variance of the trait.</a:t>
                </a:r>
              </a:p>
              <a:p>
                <a:pPr marL="457200" lvl="1" indent="0">
                  <a:buNone/>
                </a:pPr>
                <a14:m>
                  <m:oMath xmlns:m="http://schemas.openxmlformats.org/officeDocument/2006/math">
                    <m:sSubSup>
                      <m:sSubSupPr>
                        <m:ctrlPr>
                          <a:rPr lang="en-CA" i="1" smtClean="0">
                            <a:solidFill>
                              <a:schemeClr val="bg2"/>
                            </a:solidFill>
                            <a:latin typeface="Cambria Math" panose="02040503050406030204" pitchFamily="18" charset="0"/>
                          </a:rPr>
                        </m:ctrlPr>
                      </m:sSubSupPr>
                      <m:e>
                        <m:r>
                          <a:rPr lang="fr-CA" b="0" i="1" smtClean="0">
                            <a:solidFill>
                              <a:schemeClr val="bg2"/>
                            </a:solidFill>
                            <a:latin typeface="Cambria Math" panose="02040503050406030204" pitchFamily="18" charset="0"/>
                          </a:rPr>
                          <m:t>h</m:t>
                        </m:r>
                      </m:e>
                      <m:sub>
                        <m:r>
                          <a:rPr lang="fr-CA" b="0" i="1" smtClean="0">
                            <a:solidFill>
                              <a:schemeClr val="bg2"/>
                            </a:solidFill>
                            <a:latin typeface="Cambria Math" panose="02040503050406030204" pitchFamily="18" charset="0"/>
                          </a:rPr>
                          <m:t>𝑝</m:t>
                        </m:r>
                      </m:sub>
                      <m:sup>
                        <m:r>
                          <a:rPr lang="fr-CA" b="0" i="1" smtClean="0">
                            <a:solidFill>
                              <a:schemeClr val="bg2"/>
                            </a:solidFill>
                            <a:latin typeface="Cambria Math" panose="02040503050406030204" pitchFamily="18" charset="0"/>
                          </a:rPr>
                          <m:t>2</m:t>
                        </m:r>
                      </m:sup>
                    </m:sSubSup>
                  </m:oMath>
                </a14:m>
                <a:r>
                  <a:rPr lang="en-CA" dirty="0">
                    <a:solidFill>
                      <a:schemeClr val="bg2"/>
                    </a:solidFill>
                  </a:rPr>
                  <a:t> = the heritability of the trait (</a:t>
                </a:r>
                <a14:m>
                  <m:oMath xmlns:m="http://schemas.openxmlformats.org/officeDocument/2006/math">
                    <m:f>
                      <m:fPr>
                        <m:type m:val="skw"/>
                        <m:ctrlPr>
                          <a:rPr lang="en-CA" i="1">
                            <a:solidFill>
                              <a:schemeClr val="bg2"/>
                            </a:solidFill>
                            <a:latin typeface="Cambria Math" panose="02040503050406030204" pitchFamily="18" charset="0"/>
                          </a:rPr>
                        </m:ctrlPr>
                      </m:fPr>
                      <m:num>
                        <m:sSubSup>
                          <m:sSubSupPr>
                            <m:ctrlPr>
                              <a:rPr lang="en-CA" i="1">
                                <a:solidFill>
                                  <a:schemeClr val="bg2"/>
                                </a:solidFill>
                                <a:latin typeface="Cambria Math" panose="02040503050406030204" pitchFamily="18" charset="0"/>
                              </a:rPr>
                            </m:ctrlPr>
                          </m:sSubSupPr>
                          <m:e>
                            <m:r>
                              <a:rPr lang="en-CA"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𝐴</m:t>
                            </m:r>
                          </m:sub>
                          <m:sup>
                            <m:r>
                              <a:rPr lang="fr-CA" b="0" i="1" smtClean="0">
                                <a:solidFill>
                                  <a:schemeClr val="bg2"/>
                                </a:solidFill>
                                <a:latin typeface="Cambria Math" panose="02040503050406030204" pitchFamily="18" charset="0"/>
                              </a:rPr>
                              <m:t>2</m:t>
                            </m:r>
                          </m:sup>
                        </m:sSubSup>
                      </m:num>
                      <m:den>
                        <m:sSubSup>
                          <m:sSubSupPr>
                            <m:ctrlPr>
                              <a:rPr lang="en-CA" i="1">
                                <a:solidFill>
                                  <a:schemeClr val="bg2"/>
                                </a:solidFill>
                                <a:latin typeface="Cambria Math" panose="02040503050406030204" pitchFamily="18" charset="0"/>
                              </a:rPr>
                            </m:ctrlPr>
                          </m:sSubSupPr>
                          <m:e>
                            <m:r>
                              <a:rPr lang="en-CA"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 </m:t>
                            </m:r>
                            <m:r>
                              <a:rPr lang="fr-CA" b="0" i="1" smtClean="0">
                                <a:solidFill>
                                  <a:schemeClr val="bg2"/>
                                </a:solidFill>
                                <a:latin typeface="Cambria Math" panose="02040503050406030204" pitchFamily="18" charset="0"/>
                              </a:rPr>
                              <m:t>𝑝</m:t>
                            </m:r>
                          </m:sub>
                          <m:sup>
                            <m:r>
                              <a:rPr lang="fr-CA" b="0" i="1" smtClean="0">
                                <a:solidFill>
                                  <a:schemeClr val="bg2"/>
                                </a:solidFill>
                                <a:latin typeface="Cambria Math" panose="02040503050406030204" pitchFamily="18" charset="0"/>
                              </a:rPr>
                              <m:t>2</m:t>
                            </m:r>
                          </m:sup>
                        </m:sSubSup>
                      </m:den>
                    </m:f>
                  </m:oMath>
                </a14:m>
                <a:r>
                  <a:rPr lang="en-CA" dirty="0">
                    <a:solidFill>
                      <a:schemeClr val="bg2"/>
                    </a:solidFill>
                  </a:rPr>
                  <a:t>).</a:t>
                </a:r>
              </a:p>
              <a:p>
                <a:pPr lvl="1"/>
                <a:endParaRPr lang="en-CA" dirty="0">
                  <a:solidFill>
                    <a:schemeClr val="bg2"/>
                  </a:solidFill>
                </a:endParaRPr>
              </a:p>
            </p:txBody>
          </p:sp>
        </mc:Choice>
        <mc:Fallback>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5"/>
                <a:stretch>
                  <a:fillRect t="-2241"/>
                </a:stretch>
              </a:blipFill>
            </p:spPr>
            <p:txBody>
              <a:bodyPr/>
              <a:lstStyle/>
              <a:p>
                <a:r>
                  <a:rPr lang="en-CA">
                    <a:noFill/>
                  </a:rPr>
                  <a:t> </a:t>
                </a:r>
              </a:p>
            </p:txBody>
          </p:sp>
        </mc:Fallback>
      </mc:AlternateContent>
      <p:sp>
        <p:nvSpPr>
          <p:cNvPr id="4" name="Date Placeholder 3">
            <a:extLst>
              <a:ext uri="{FF2B5EF4-FFF2-40B4-BE49-F238E27FC236}">
                <a16:creationId xmlns:a16="http://schemas.microsoft.com/office/drawing/2014/main" id="{CBC1232E-3454-0BF0-7B62-7244F64FDE84}"/>
              </a:ext>
            </a:extLst>
          </p:cNvPr>
          <p:cNvSpPr>
            <a:spLocks noGrp="1"/>
          </p:cNvSpPr>
          <p:nvPr>
            <p:ph type="dt" sz="half" idx="10"/>
          </p:nvPr>
        </p:nvSpPr>
        <p:spPr/>
        <p:txBody>
          <a:bodyPr/>
          <a:lstStyle/>
          <a:p>
            <a:fld id="{55CDBBE2-94C6-483A-9691-E2A288D92FAA}" type="datetime1">
              <a:rPr lang="en-US" smtClean="0"/>
              <a:t>5/21/2023</a:t>
            </a:fld>
            <a:endParaRPr lang="en-US"/>
          </a:p>
        </p:txBody>
      </p:sp>
      <p:sp>
        <p:nvSpPr>
          <p:cNvPr id="5" name="Footer Placeholder 4">
            <a:extLst>
              <a:ext uri="{FF2B5EF4-FFF2-40B4-BE49-F238E27FC236}">
                <a16:creationId xmlns:a16="http://schemas.microsoft.com/office/drawing/2014/main" id="{A735E508-E18D-451D-A08F-3D27389946F4}"/>
              </a:ext>
            </a:extLst>
          </p:cNvPr>
          <p:cNvSpPr>
            <a:spLocks noGrp="1"/>
          </p:cNvSpPr>
          <p:nvPr>
            <p:ph type="ftr" sz="quarter" idx="11"/>
          </p:nvPr>
        </p:nvSpPr>
        <p:spPr/>
        <p:txBody>
          <a:bodyPr/>
          <a:lstStyle/>
          <a:p>
            <a:r>
              <a:rPr lang="en-US"/>
              <a:t>Robertson 1966, Price 1970, Falconer 1981, </a:t>
            </a:r>
            <a:r>
              <a:rPr lang="en-US" err="1"/>
              <a:t>Lande</a:t>
            </a:r>
            <a:r>
              <a:rPr lang="en-US"/>
              <a:t> and Arnold 1983, Lynch and Walsh 1998</a:t>
            </a:r>
          </a:p>
        </p:txBody>
      </p:sp>
      <p:sp>
        <p:nvSpPr>
          <p:cNvPr id="6" name="Slide Number Placeholder 5">
            <a:extLst>
              <a:ext uri="{FF2B5EF4-FFF2-40B4-BE49-F238E27FC236}">
                <a16:creationId xmlns:a16="http://schemas.microsoft.com/office/drawing/2014/main" id="{4AEC44D5-C274-1EED-96D9-1A7C3524FC5F}"/>
              </a:ext>
            </a:extLst>
          </p:cNvPr>
          <p:cNvSpPr>
            <a:spLocks noGrp="1"/>
          </p:cNvSpPr>
          <p:nvPr>
            <p:ph type="sldNum" sz="quarter" idx="12"/>
          </p:nvPr>
        </p:nvSpPr>
        <p:spPr/>
        <p:txBody>
          <a:bodyPr/>
          <a:lstStyle/>
          <a:p>
            <a:fld id="{374D1DFD-1AE9-48A7-8D31-590FBB96A6C3}" type="slidenum">
              <a:rPr lang="en-US" smtClean="0"/>
              <a:t>4</a:t>
            </a:fld>
            <a:endParaRPr lang="en-US"/>
          </a:p>
        </p:txBody>
      </p:sp>
    </p:spTree>
    <p:extLst>
      <p:ext uri="{BB962C8B-B14F-4D97-AF65-F5344CB8AC3E}">
        <p14:creationId xmlns:p14="http://schemas.microsoft.com/office/powerpoint/2010/main" val="344394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4EA21EB5-73E2-4447-77DD-0996CC7B519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r>
                  <a:rPr lang="en-CA" dirty="0">
                    <a:solidFill>
                      <a:schemeClr val="bg2"/>
                    </a:solidFill>
                  </a:rPr>
                  <a:t>Using hierarchical models </a:t>
                </a:r>
                <a:r>
                  <a:rPr lang="en-CA" dirty="0">
                    <a:solidFill>
                      <a:schemeClr val="bg2"/>
                    </a:solidFill>
                    <a:sym typeface="Wingdings" panose="05000000000000000000" pitchFamily="2" charset="2"/>
                  </a:rPr>
                  <a:t> </a:t>
                </a:r>
                <a:r>
                  <a:rPr lang="en-CA" dirty="0">
                    <a:solidFill>
                      <a:schemeClr val="bg2"/>
                    </a:solidFill>
                  </a:rPr>
                  <a:t>estimate individual behavioural type and reaction norm</a:t>
                </a:r>
              </a:p>
              <a:p>
                <a:pPr lvl="3"/>
                <a:endParaRPr lang="en-CA" dirty="0">
                  <a:solidFill>
                    <a:schemeClr val="bg2"/>
                  </a:solidFill>
                </a:endParaRPr>
              </a:p>
              <a:p>
                <a:pPr marL="457200" lvl="1" indent="0">
                  <a:buNone/>
                </a:pPr>
                <a14:m>
                  <m:oMathPara xmlns:m="http://schemas.openxmlformats.org/officeDocument/2006/math">
                    <m:oMathParaPr>
                      <m:jc m:val="centerGroup"/>
                    </m:oMathParaPr>
                    <m:oMath xmlns:m="http://schemas.openxmlformats.org/officeDocument/2006/math">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𝑎</m:t>
                      </m:r>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sub>
                      </m:sSub>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𝑖</m:t>
                          </m:r>
                        </m:sub>
                      </m:s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𝑖𝑗</m:t>
                          </m:r>
                        </m:sub>
                      </m:sSub>
                    </m:oMath>
                  </m:oMathPara>
                </a14:m>
                <a:endParaRPr lang="fr-CA" b="0" baseline="-25000" dirty="0">
                  <a:solidFill>
                    <a:schemeClr val="bg2"/>
                  </a:solidFill>
                </a:endParaRPr>
              </a:p>
              <a:p>
                <a:pPr marL="457200" lvl="1" indent="0">
                  <a:buNone/>
                </a:pPr>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r>
                        <a:rPr lang="fr-CA" b="0" i="1" smtClean="0">
                          <a:solidFill>
                            <a:schemeClr val="bg2"/>
                          </a:solidFill>
                          <a:latin typeface="Cambria Math" panose="02040503050406030204" pitchFamily="18" charset="0"/>
                        </a:rPr>
                        <m:t> </m:t>
                      </m:r>
                    </m:oMath>
                  </m:oMathPara>
                </a14:m>
                <a:endParaRPr lang="fr-CA" b="0" dirty="0">
                  <a:solidFill>
                    <a:schemeClr val="bg2"/>
                  </a:solidFill>
                </a:endParaRPr>
              </a:p>
              <a:p>
                <a:pPr marL="457200" lvl="1" indent="0" algn="ctr">
                  <a:buNone/>
                </a:pPr>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𝑖𝑗</m:t>
                          </m:r>
                        </m:sub>
                      </m:sSub>
                      <m:r>
                        <a:rPr lang="fr-CA" b="0" i="1" smtClean="0">
                          <a:solidFill>
                            <a:schemeClr val="bg2"/>
                          </a:solidFill>
                          <a:latin typeface="Cambria Math" panose="02040503050406030204" pitchFamily="18" charset="0"/>
                        </a:rPr>
                        <m:t> ~</m:t>
                      </m:r>
                      <m:r>
                        <a:rPr lang="fr-CA" b="0" i="1" smtClean="0">
                          <a:solidFill>
                            <a:schemeClr val="bg2"/>
                          </a:solidFill>
                          <a:latin typeface="Cambria Math" panose="02040503050406030204" pitchFamily="18" charset="0"/>
                        </a:rPr>
                        <m:t>𝑁</m:t>
                      </m:r>
                      <m:r>
                        <a:rPr lang="fr-CA" b="0" i="1" smtClean="0">
                          <a:solidFill>
                            <a:schemeClr val="bg2"/>
                          </a:solidFill>
                          <a:latin typeface="Cambria Math" panose="02040503050406030204" pitchFamily="18" charset="0"/>
                        </a:rPr>
                        <m:t>(0, </m:t>
                      </m:r>
                      <m:sSubSup>
                        <m:sSubSupPr>
                          <m:ctrlPr>
                            <a:rPr lang="fr-CA" b="0" i="1" smtClean="0">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rPr>
                            <m:t>𝑟</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m:t>
                      </m:r>
                    </m:oMath>
                  </m:oMathPara>
                </a14:m>
                <a:endParaRPr lang="fr-CA" b="0" dirty="0">
                  <a:solidFill>
                    <a:schemeClr val="bg2"/>
                  </a:solidFill>
                </a:endParaRPr>
              </a:p>
            </p:txBody>
          </p:sp>
        </mc:Choice>
        <mc:Fallback>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6"/>
                <a:stretch>
                  <a:fillRect l="-1043" t="-2661" r="-1565"/>
                </a:stretch>
              </a:blipFill>
            </p:spPr>
            <p:txBody>
              <a:bodyPr/>
              <a:lstStyle/>
              <a:p>
                <a:r>
                  <a:rPr lang="en-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a:xfrm>
            <a:off x="1849008" y="6356350"/>
            <a:ext cx="8284696" cy="365125"/>
          </a:xfrm>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5</a:t>
            </a:fld>
            <a:endParaRPr lang="en-US"/>
          </a:p>
        </p:txBody>
      </p:sp>
    </p:spTree>
    <p:extLst>
      <p:ext uri="{BB962C8B-B14F-4D97-AF65-F5344CB8AC3E}">
        <p14:creationId xmlns:p14="http://schemas.microsoft.com/office/powerpoint/2010/main" val="423915905"/>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4EA21EB5-73E2-4447-77DD-0996CC7B51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r>
                  <a:rPr lang="en-CA" dirty="0">
                    <a:solidFill>
                      <a:schemeClr val="bg2"/>
                    </a:solidFill>
                  </a:rPr>
                  <a:t>Using hierarchical models </a:t>
                </a:r>
                <a:r>
                  <a:rPr lang="en-CA" dirty="0">
                    <a:solidFill>
                      <a:schemeClr val="bg2"/>
                    </a:solidFill>
                    <a:sym typeface="Wingdings" panose="05000000000000000000" pitchFamily="2" charset="2"/>
                  </a:rPr>
                  <a:t> </a:t>
                </a:r>
                <a:r>
                  <a:rPr lang="en-CA" dirty="0">
                    <a:solidFill>
                      <a:schemeClr val="bg2"/>
                    </a:solidFill>
                  </a:rPr>
                  <a:t>estimate individual behavioural type, reaction norm, and intra-individual variability (i.e. specialization)</a:t>
                </a:r>
              </a:p>
              <a:p>
                <a:pPr lvl="3"/>
                <a:endParaRPr lang="en-CA" dirty="0">
                  <a:solidFill>
                    <a:schemeClr val="bg2"/>
                  </a:solidFill>
                </a:endParaRPr>
              </a:p>
              <a:p>
                <a:pPr marL="457200" lvl="1" indent="0">
                  <a:buNone/>
                </a:pPr>
                <a14:m>
                  <m:oMathPara xmlns:m="http://schemas.openxmlformats.org/officeDocument/2006/math">
                    <m:oMathParaPr>
                      <m:jc m:val="centerGroup"/>
                    </m:oMathParaPr>
                    <m:oMath xmlns:m="http://schemas.openxmlformats.org/officeDocument/2006/math">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𝑎</m:t>
                      </m:r>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sub>
                      </m:sSub>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𝑖</m:t>
                          </m:r>
                        </m:sub>
                      </m:s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𝑖𝑗</m:t>
                          </m:r>
                        </m:sub>
                      </m:sSub>
                    </m:oMath>
                  </m:oMathPara>
                </a14:m>
                <a:endParaRPr lang="fr-CA" b="0" baseline="-25000" dirty="0">
                  <a:solidFill>
                    <a:schemeClr val="bg2"/>
                  </a:solidFill>
                </a:endParaRPr>
              </a:p>
              <a:p>
                <a:pPr marL="457200" lvl="1" indent="0">
                  <a:buNone/>
                </a:pPr>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r>
                        <a:rPr lang="fr-CA" b="0" i="1" smtClean="0">
                          <a:solidFill>
                            <a:schemeClr val="bg2"/>
                          </a:solidFill>
                          <a:latin typeface="Cambria Math" panose="02040503050406030204" pitchFamily="18" charset="0"/>
                        </a:rPr>
                        <m:t> </m:t>
                      </m:r>
                    </m:oMath>
                  </m:oMathPara>
                </a14:m>
                <a:endParaRPr lang="fr-CA" b="0" dirty="0">
                  <a:solidFill>
                    <a:schemeClr val="bg2"/>
                  </a:solidFill>
                </a:endParaRPr>
              </a:p>
              <a:p>
                <a:pPr marL="457200" lvl="1" indent="0" algn="ctr">
                  <a:buNone/>
                </a:pPr>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𝑖𝑗</m:t>
                          </m:r>
                        </m:sub>
                      </m:sSub>
                      <m:r>
                        <a:rPr lang="fr-CA" b="0" i="1" smtClean="0">
                          <a:solidFill>
                            <a:schemeClr val="bg2"/>
                          </a:solidFill>
                          <a:latin typeface="Cambria Math" panose="02040503050406030204" pitchFamily="18" charset="0"/>
                        </a:rPr>
                        <m:t> ~</m:t>
                      </m:r>
                      <m:r>
                        <a:rPr lang="fr-CA" b="0" i="1" smtClean="0">
                          <a:solidFill>
                            <a:schemeClr val="bg2"/>
                          </a:solidFill>
                          <a:latin typeface="Cambria Math" panose="02040503050406030204" pitchFamily="18" charset="0"/>
                        </a:rPr>
                        <m:t>𝑁</m:t>
                      </m:r>
                      <m:r>
                        <a:rPr lang="fr-CA" b="0" i="1" smtClean="0">
                          <a:solidFill>
                            <a:schemeClr val="bg2"/>
                          </a:solidFill>
                          <a:latin typeface="Cambria Math" panose="02040503050406030204" pitchFamily="18" charset="0"/>
                        </a:rPr>
                        <m:t>(0, </m:t>
                      </m:r>
                      <m:sSubSup>
                        <m:sSubSupPr>
                          <m:ctrlPr>
                            <a:rPr lang="fr-CA" b="0" i="1" smtClean="0">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rPr>
                            <m:t>𝑟</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m:t>
                      </m:r>
                    </m:oMath>
                  </m:oMathPara>
                </a14:m>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r>
                        <m:rPr>
                          <m:sty m:val="p"/>
                        </m:rPr>
                        <a:rPr lang="en-CA" b="0" i="0" smtClean="0">
                          <a:solidFill>
                            <a:schemeClr val="bg2"/>
                          </a:solidFill>
                          <a:latin typeface="Cambria Math" panose="02040503050406030204" pitchFamily="18" charset="0"/>
                          <a:ea typeface="Cambria Math" panose="02040503050406030204" pitchFamily="18" charset="0"/>
                        </a:rPr>
                        <m:t>log</m:t>
                      </m:r>
                      <m:r>
                        <a:rPr lang="en-CA" b="0" i="1" smtClean="0">
                          <a:solidFill>
                            <a:schemeClr val="bg2"/>
                          </a:solidFill>
                          <a:latin typeface="Cambria Math" panose="02040503050406030204" pitchFamily="18" charset="0"/>
                          <a:ea typeface="Cambria Math" panose="02040503050406030204" pitchFamily="18" charset="0"/>
                        </a:rPr>
                        <m:t>⁡(</m:t>
                      </m:r>
                      <m:sSub>
                        <m:sSubPr>
                          <m:ctrlPr>
                            <a:rPr lang="en-CA" b="0" i="1" smtClean="0">
                              <a:solidFill>
                                <a:schemeClr val="bg2"/>
                              </a:solidFill>
                              <a:latin typeface="Cambria Math" panose="02040503050406030204" pitchFamily="18" charset="0"/>
                              <a:ea typeface="Cambria Math" panose="02040503050406030204" pitchFamily="18" charset="0"/>
                            </a:rPr>
                          </m:ctrlPr>
                        </m:sSubPr>
                        <m:e>
                          <m:r>
                            <a:rPr lang="en-CA" b="0" i="1" smtClean="0">
                              <a:solidFill>
                                <a:schemeClr val="bg2"/>
                              </a:solidFill>
                              <a:latin typeface="Cambria Math" panose="02040503050406030204" pitchFamily="18" charset="0"/>
                              <a:ea typeface="Cambria Math" panose="02040503050406030204" pitchFamily="18" charset="0"/>
                            </a:rPr>
                            <m:t>𝜎</m:t>
                          </m:r>
                        </m:e>
                        <m:sub>
                          <m:r>
                            <a:rPr lang="en-CA" b="0" i="1" smtClean="0">
                              <a:solidFill>
                                <a:schemeClr val="bg2"/>
                              </a:solidFill>
                              <a:latin typeface="Cambria Math" panose="02040503050406030204" pitchFamily="18" charset="0"/>
                              <a:ea typeface="Cambria Math" panose="02040503050406030204" pitchFamily="18" charset="0"/>
                            </a:rPr>
                            <m:t>𝑒</m:t>
                          </m:r>
                        </m:sub>
                      </m:sSub>
                      <m:r>
                        <a:rPr lang="en-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rPr>
                        <m:t>=</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𝑟</m:t>
                          </m:r>
                        </m:sub>
                      </m:sSub>
                      <m:r>
                        <a:rPr lang="fr-CA" b="0" i="1" smtClean="0">
                          <a:solidFill>
                            <a:schemeClr val="bg2"/>
                          </a:solidFill>
                          <a:latin typeface="Cambria Math" panose="02040503050406030204" pitchFamily="18" charset="0"/>
                        </a:rPr>
                        <m:t>+ </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𝑟𝑖</m:t>
                          </m:r>
                        </m:sub>
                      </m:sSub>
                    </m:oMath>
                  </m:oMathPara>
                </a14:m>
                <a:endParaRPr lang="fr-CA" b="0" dirty="0">
                  <a:solidFill>
                    <a:schemeClr val="bg2"/>
                  </a:solidFill>
                </a:endParaRPr>
              </a:p>
            </p:txBody>
          </p:sp>
        </mc:Choice>
        <mc:Fallback>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l="-1043" t="-2661"/>
                </a:stretch>
              </a:blipFill>
            </p:spPr>
            <p:txBody>
              <a:bodyPr/>
              <a:lstStyle/>
              <a:p>
                <a:r>
                  <a:rPr lang="en-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a:xfrm>
            <a:off x="1849008" y="6356350"/>
            <a:ext cx="8284696" cy="365125"/>
          </a:xfrm>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6</a:t>
            </a:fld>
            <a:endParaRPr lang="en-US"/>
          </a:p>
        </p:txBody>
      </p:sp>
      <p:sp>
        <p:nvSpPr>
          <p:cNvPr id="7" name="Accolade ouvrante 6">
            <a:extLst>
              <a:ext uri="{FF2B5EF4-FFF2-40B4-BE49-F238E27FC236}">
                <a16:creationId xmlns:a16="http://schemas.microsoft.com/office/drawing/2014/main" id="{172C9869-2425-37BB-F48F-A43046095FF5}"/>
              </a:ext>
            </a:extLst>
          </p:cNvPr>
          <p:cNvSpPr/>
          <p:nvPr/>
        </p:nvSpPr>
        <p:spPr>
          <a:xfrm>
            <a:off x="3203510" y="3085331"/>
            <a:ext cx="317241" cy="1269972"/>
          </a:xfrm>
          <a:prstGeom prst="leftBrace">
            <a:avLst>
              <a:gd name="adj1" fmla="val 41666"/>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8" name="Accolade ouvrante 7">
            <a:extLst>
              <a:ext uri="{FF2B5EF4-FFF2-40B4-BE49-F238E27FC236}">
                <a16:creationId xmlns:a16="http://schemas.microsoft.com/office/drawing/2014/main" id="{06E91D37-FA4B-41CE-DF3E-0FA62F646F99}"/>
              </a:ext>
            </a:extLst>
          </p:cNvPr>
          <p:cNvSpPr/>
          <p:nvPr/>
        </p:nvSpPr>
        <p:spPr>
          <a:xfrm>
            <a:off x="3203510" y="4739954"/>
            <a:ext cx="317241" cy="845975"/>
          </a:xfrm>
          <a:prstGeom prst="leftBrace">
            <a:avLst>
              <a:gd name="adj1" fmla="val 41666"/>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9" name="ZoneTexte 8">
            <a:extLst>
              <a:ext uri="{FF2B5EF4-FFF2-40B4-BE49-F238E27FC236}">
                <a16:creationId xmlns:a16="http://schemas.microsoft.com/office/drawing/2014/main" id="{92D743B6-5B53-1E2C-AFE0-0C0A6C39898B}"/>
              </a:ext>
            </a:extLst>
          </p:cNvPr>
          <p:cNvSpPr txBox="1"/>
          <p:nvPr/>
        </p:nvSpPr>
        <p:spPr>
          <a:xfrm>
            <a:off x="1688951" y="3698443"/>
            <a:ext cx="1439914" cy="369332"/>
          </a:xfrm>
          <a:prstGeom prst="rect">
            <a:avLst/>
          </a:prstGeom>
          <a:noFill/>
        </p:spPr>
        <p:txBody>
          <a:bodyPr wrap="square" rtlCol="0">
            <a:spAutoFit/>
          </a:bodyPr>
          <a:lstStyle/>
          <a:p>
            <a:r>
              <a:rPr lang="fr-CA" err="1">
                <a:solidFill>
                  <a:schemeClr val="bg2"/>
                </a:solidFill>
              </a:rPr>
              <a:t>Mean</a:t>
            </a:r>
            <a:r>
              <a:rPr lang="fr-CA">
                <a:solidFill>
                  <a:schemeClr val="bg2"/>
                </a:solidFill>
              </a:rPr>
              <a:t> model</a:t>
            </a:r>
          </a:p>
        </p:txBody>
      </p:sp>
      <p:sp>
        <p:nvSpPr>
          <p:cNvPr id="10" name="ZoneTexte 9">
            <a:extLst>
              <a:ext uri="{FF2B5EF4-FFF2-40B4-BE49-F238E27FC236}">
                <a16:creationId xmlns:a16="http://schemas.microsoft.com/office/drawing/2014/main" id="{497DF1CA-96B2-DAD0-D40D-258B44317C8D}"/>
              </a:ext>
            </a:extLst>
          </p:cNvPr>
          <p:cNvSpPr txBox="1"/>
          <p:nvPr/>
        </p:nvSpPr>
        <p:spPr>
          <a:xfrm>
            <a:off x="1300064" y="4982952"/>
            <a:ext cx="1838131" cy="369332"/>
          </a:xfrm>
          <a:prstGeom prst="rect">
            <a:avLst/>
          </a:prstGeom>
          <a:noFill/>
        </p:spPr>
        <p:txBody>
          <a:bodyPr wrap="square" rtlCol="0">
            <a:spAutoFit/>
          </a:bodyPr>
          <a:lstStyle/>
          <a:p>
            <a:r>
              <a:rPr lang="fr-CA" dirty="0">
                <a:solidFill>
                  <a:schemeClr val="bg2"/>
                </a:solidFill>
              </a:rPr>
              <a:t>Dispersion model</a:t>
            </a:r>
          </a:p>
        </p:txBody>
      </p:sp>
    </p:spTree>
    <p:extLst>
      <p:ext uri="{BB962C8B-B14F-4D97-AF65-F5344CB8AC3E}">
        <p14:creationId xmlns:p14="http://schemas.microsoft.com/office/powerpoint/2010/main" val="749587228"/>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D8542A0-041A-6F4E-FDC3-905DEFC3221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pPr marL="0" indent="0">
              <a:buNone/>
            </a:pPr>
            <a:r>
              <a:rPr lang="en-CA" dirty="0">
                <a:solidFill>
                  <a:schemeClr val="bg2"/>
                </a:solidFill>
              </a:rPr>
              <a:t>Calculate an individual reaction norm</a:t>
            </a:r>
          </a:p>
        </p:txBody>
      </p:sp>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7</a:t>
            </a:fld>
            <a:endParaRPr lang="en-US"/>
          </a:p>
        </p:txBody>
      </p:sp>
      <p:cxnSp>
        <p:nvCxnSpPr>
          <p:cNvPr id="8" name="Straight Arrow Connector 7">
            <a:extLst>
              <a:ext uri="{FF2B5EF4-FFF2-40B4-BE49-F238E27FC236}">
                <a16:creationId xmlns:a16="http://schemas.microsoft.com/office/drawing/2014/main" id="{4571F922-FBCE-00C4-4D7E-524FB69CB3AB}"/>
              </a:ext>
            </a:extLst>
          </p:cNvPr>
          <p:cNvCxnSpPr/>
          <p:nvPr/>
        </p:nvCxnSpPr>
        <p:spPr>
          <a:xfrm flipV="1">
            <a:off x="2712888" y="2495655"/>
            <a:ext cx="0" cy="3207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E910D-B884-1373-FD99-966AF20203E1}"/>
              </a:ext>
            </a:extLst>
          </p:cNvPr>
          <p:cNvCxnSpPr>
            <a:cxnSpLocks/>
          </p:cNvCxnSpPr>
          <p:nvPr/>
        </p:nvCxnSpPr>
        <p:spPr>
          <a:xfrm flipV="1">
            <a:off x="2697123" y="5663218"/>
            <a:ext cx="4418146" cy="4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EE4D03-B484-9F9E-5527-76368B5F7F55}"/>
              </a:ext>
            </a:extLst>
          </p:cNvPr>
          <p:cNvCxnSpPr>
            <a:cxnSpLocks/>
          </p:cNvCxnSpPr>
          <p:nvPr/>
        </p:nvCxnSpPr>
        <p:spPr>
          <a:xfrm flipV="1">
            <a:off x="3197874" y="3066524"/>
            <a:ext cx="3162511" cy="182700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60CAA8-ECB0-92C8-293E-52EAC2E33095}"/>
              </a:ext>
            </a:extLst>
          </p:cNvPr>
          <p:cNvCxnSpPr>
            <a:cxnSpLocks/>
          </p:cNvCxnSpPr>
          <p:nvPr/>
        </p:nvCxnSpPr>
        <p:spPr>
          <a:xfrm flipV="1">
            <a:off x="4804389" y="3940508"/>
            <a:ext cx="0" cy="17227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F44DD4-29AC-01A5-2E99-7DDDC85D9A4F}"/>
              </a:ext>
            </a:extLst>
          </p:cNvPr>
          <p:cNvCxnSpPr>
            <a:cxnSpLocks/>
          </p:cNvCxnSpPr>
          <p:nvPr/>
        </p:nvCxnSpPr>
        <p:spPr>
          <a:xfrm flipH="1">
            <a:off x="4587577" y="4066809"/>
            <a:ext cx="1151416" cy="3283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E9F0145-21A5-7C4A-FCDE-1793EBEFD2AF}"/>
              </a:ext>
            </a:extLst>
          </p:cNvPr>
          <p:cNvCxnSpPr>
            <a:cxnSpLocks/>
          </p:cNvCxnSpPr>
          <p:nvPr/>
        </p:nvCxnSpPr>
        <p:spPr>
          <a:xfrm>
            <a:off x="5744041" y="3429000"/>
            <a:ext cx="0" cy="637809"/>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9600DE7-8347-6FF0-4D48-2354FC1BCA2E}"/>
                  </a:ext>
                </a:extLst>
              </p:cNvPr>
              <p:cNvSpPr txBox="1"/>
              <p:nvPr/>
            </p:nvSpPr>
            <p:spPr>
              <a:xfrm>
                <a:off x="5304320" y="4613893"/>
                <a:ext cx="41678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CA" b="0" i="1" smtClean="0">
                          <a:solidFill>
                            <a:schemeClr val="bg2"/>
                          </a:solidFill>
                          <a:latin typeface="Cambria Math" panose="02040503050406030204" pitchFamily="18" charset="0"/>
                        </a:rPr>
                        <m:t>𝑎</m:t>
                      </m:r>
                    </m:oMath>
                  </m:oMathPara>
                </a14:m>
                <a:endParaRPr lang="en-US">
                  <a:solidFill>
                    <a:schemeClr val="bg2"/>
                  </a:solidFill>
                </a:endParaRPr>
              </a:p>
            </p:txBody>
          </p:sp>
        </mc:Choice>
        <mc:Fallback xmlns="">
          <p:sp>
            <p:nvSpPr>
              <p:cNvPr id="23" name="TextBox 22">
                <a:extLst>
                  <a:ext uri="{FF2B5EF4-FFF2-40B4-BE49-F238E27FC236}">
                    <a16:creationId xmlns:a16="http://schemas.microsoft.com/office/drawing/2014/main" id="{29600DE7-8347-6FF0-4D48-2354FC1BCA2E}"/>
                  </a:ext>
                </a:extLst>
              </p:cNvPr>
              <p:cNvSpPr txBox="1">
                <a:spLocks noRot="1" noChangeAspect="1" noMove="1" noResize="1" noEditPoints="1" noAdjustHandles="1" noChangeArrowheads="1" noChangeShapeType="1" noTextEdit="1"/>
              </p:cNvSpPr>
              <p:nvPr/>
            </p:nvSpPr>
            <p:spPr>
              <a:xfrm>
                <a:off x="5304320" y="4613893"/>
                <a:ext cx="41678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8236A01-8EAB-55BD-AD7E-A2440E832187}"/>
                  </a:ext>
                </a:extLst>
              </p:cNvPr>
              <p:cNvSpPr txBox="1"/>
              <p:nvPr/>
            </p:nvSpPr>
            <p:spPr>
              <a:xfrm>
                <a:off x="6151992" y="3528648"/>
                <a:ext cx="41678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sub>
                      </m:sSub>
                    </m:oMath>
                  </m:oMathPara>
                </a14:m>
                <a:endParaRPr lang="en-US">
                  <a:solidFill>
                    <a:schemeClr val="bg2"/>
                  </a:solidFill>
                </a:endParaRPr>
              </a:p>
            </p:txBody>
          </p:sp>
        </mc:Choice>
        <mc:Fallback xmlns="">
          <p:sp>
            <p:nvSpPr>
              <p:cNvPr id="24" name="TextBox 23">
                <a:extLst>
                  <a:ext uri="{FF2B5EF4-FFF2-40B4-BE49-F238E27FC236}">
                    <a16:creationId xmlns:a16="http://schemas.microsoft.com/office/drawing/2014/main" id="{E8236A01-8EAB-55BD-AD7E-A2440E832187}"/>
                  </a:ext>
                </a:extLst>
              </p:cNvPr>
              <p:cNvSpPr txBox="1">
                <a:spLocks noRot="1" noChangeAspect="1" noMove="1" noResize="1" noEditPoints="1" noAdjustHandles="1" noChangeArrowheads="1" noChangeShapeType="1" noTextEdit="1"/>
              </p:cNvSpPr>
              <p:nvPr/>
            </p:nvSpPr>
            <p:spPr>
              <a:xfrm>
                <a:off x="6151992" y="3528648"/>
                <a:ext cx="416785" cy="369332"/>
              </a:xfrm>
              <a:prstGeom prst="rect">
                <a:avLst/>
              </a:prstGeom>
              <a:blipFill>
                <a:blip r:embed="rId6"/>
                <a:stretch>
                  <a:fillRect/>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F9712045-BD6C-1754-E0BD-6C76A384C74F}"/>
              </a:ext>
            </a:extLst>
          </p:cNvPr>
          <p:cNvCxnSpPr>
            <a:cxnSpLocks/>
          </p:cNvCxnSpPr>
          <p:nvPr/>
        </p:nvCxnSpPr>
        <p:spPr>
          <a:xfrm flipV="1">
            <a:off x="3263549" y="3940508"/>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id="{ED9ACF96-C8E2-A26C-27B6-D40A1976AD7D}"/>
              </a:ext>
            </a:extLst>
          </p:cNvPr>
          <p:cNvSpPr/>
          <p:nvPr/>
        </p:nvSpPr>
        <p:spPr>
          <a:xfrm>
            <a:off x="4883750" y="4006178"/>
            <a:ext cx="490027" cy="1609465"/>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sp>
        <p:nvSpPr>
          <p:cNvPr id="42" name="Right Brace 41">
            <a:extLst>
              <a:ext uri="{FF2B5EF4-FFF2-40B4-BE49-F238E27FC236}">
                <a16:creationId xmlns:a16="http://schemas.microsoft.com/office/drawing/2014/main" id="{2CE83447-9034-E44D-BFDD-A919C040C077}"/>
              </a:ext>
            </a:extLst>
          </p:cNvPr>
          <p:cNvSpPr/>
          <p:nvPr/>
        </p:nvSpPr>
        <p:spPr>
          <a:xfrm>
            <a:off x="5860242" y="3439376"/>
            <a:ext cx="327106" cy="627434"/>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cxnSp>
        <p:nvCxnSpPr>
          <p:cNvPr id="43" name="Straight Connector 42">
            <a:extLst>
              <a:ext uri="{FF2B5EF4-FFF2-40B4-BE49-F238E27FC236}">
                <a16:creationId xmlns:a16="http://schemas.microsoft.com/office/drawing/2014/main" id="{99E843D0-02B0-50BD-8C09-62C4ADB99C09}"/>
              </a:ext>
            </a:extLst>
          </p:cNvPr>
          <p:cNvCxnSpPr>
            <a:cxnSpLocks/>
          </p:cNvCxnSpPr>
          <p:nvPr/>
        </p:nvCxnSpPr>
        <p:spPr>
          <a:xfrm flipH="1">
            <a:off x="4607578" y="4627880"/>
            <a:ext cx="1151416" cy="3283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959C92-D014-6DB9-F5D5-0994C55F7C92}"/>
              </a:ext>
            </a:extLst>
          </p:cNvPr>
          <p:cNvCxnSpPr>
            <a:cxnSpLocks/>
          </p:cNvCxnSpPr>
          <p:nvPr/>
        </p:nvCxnSpPr>
        <p:spPr>
          <a:xfrm>
            <a:off x="5758994" y="4188053"/>
            <a:ext cx="5048" cy="439827"/>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0E039A-E052-CEF3-E86C-B35EA2D7B203}"/>
                  </a:ext>
                </a:extLst>
              </p:cNvPr>
              <p:cNvSpPr txBox="1"/>
              <p:nvPr/>
            </p:nvSpPr>
            <p:spPr>
              <a:xfrm>
                <a:off x="6187347" y="4089719"/>
                <a:ext cx="10369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sSub>
                        <m:sSubPr>
                          <m:ctrlPr>
                            <a:rPr lang="en-US"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𝑖</m:t>
                          </m:r>
                        </m:sub>
                      </m:sSub>
                    </m:oMath>
                  </m:oMathPara>
                </a14:m>
                <a:endParaRPr lang="en-US">
                  <a:solidFill>
                    <a:schemeClr val="bg2"/>
                  </a:solidFill>
                </a:endParaRPr>
              </a:p>
            </p:txBody>
          </p:sp>
        </mc:Choice>
        <mc:Fallback xmlns="">
          <p:sp>
            <p:nvSpPr>
              <p:cNvPr id="45" name="TextBox 44">
                <a:extLst>
                  <a:ext uri="{FF2B5EF4-FFF2-40B4-BE49-F238E27FC236}">
                    <a16:creationId xmlns:a16="http://schemas.microsoft.com/office/drawing/2014/main" id="{AC0E039A-E052-CEF3-E86C-B35EA2D7B203}"/>
                  </a:ext>
                </a:extLst>
              </p:cNvPr>
              <p:cNvSpPr txBox="1">
                <a:spLocks noRot="1" noChangeAspect="1" noMove="1" noResize="1" noEditPoints="1" noAdjustHandles="1" noChangeArrowheads="1" noChangeShapeType="1" noTextEdit="1"/>
              </p:cNvSpPr>
              <p:nvPr/>
            </p:nvSpPr>
            <p:spPr>
              <a:xfrm>
                <a:off x="6187347" y="4089719"/>
                <a:ext cx="1036921" cy="369332"/>
              </a:xfrm>
              <a:prstGeom prst="rect">
                <a:avLst/>
              </a:prstGeom>
              <a:blipFill>
                <a:blip r:embed="rId7"/>
                <a:stretch>
                  <a:fillRect b="-1667"/>
                </a:stretch>
              </a:blipFill>
            </p:spPr>
            <p:txBody>
              <a:bodyPr/>
              <a:lstStyle/>
              <a:p>
                <a:r>
                  <a:rPr lang="en-US">
                    <a:noFill/>
                  </a:rPr>
                  <a:t> </a:t>
                </a:r>
              </a:p>
            </p:txBody>
          </p:sp>
        </mc:Fallback>
      </mc:AlternateContent>
      <p:sp>
        <p:nvSpPr>
          <p:cNvPr id="46" name="Right Brace 45">
            <a:extLst>
              <a:ext uri="{FF2B5EF4-FFF2-40B4-BE49-F238E27FC236}">
                <a16:creationId xmlns:a16="http://schemas.microsoft.com/office/drawing/2014/main" id="{497CCD33-F4DA-AF02-546F-B8BE73FBB157}"/>
              </a:ext>
            </a:extLst>
          </p:cNvPr>
          <p:cNvSpPr/>
          <p:nvPr/>
        </p:nvSpPr>
        <p:spPr>
          <a:xfrm>
            <a:off x="5880243" y="4109337"/>
            <a:ext cx="327106" cy="518543"/>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22FD59D-B8E8-7466-2A3E-C91F9F03B91F}"/>
                  </a:ext>
                </a:extLst>
              </p:cNvPr>
              <p:cNvSpPr txBox="1"/>
              <p:nvPr/>
            </p:nvSpPr>
            <p:spPr>
              <a:xfrm>
                <a:off x="5322208" y="4909042"/>
                <a:ext cx="8851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CA" b="0" i="1" smtClean="0">
                          <a:solidFill>
                            <a:schemeClr val="bg2"/>
                          </a:solidFill>
                          <a:latin typeface="Cambria Math" panose="02040503050406030204" pitchFamily="18" charset="0"/>
                        </a:rPr>
                        <m:t>𝑎</m:t>
                      </m:r>
                      <m:r>
                        <a:rPr lang="fr-CA" b="0" i="1" smtClean="0">
                          <a:solidFill>
                            <a:schemeClr val="bg2"/>
                          </a:solidFill>
                          <a:latin typeface="Cambria Math" panose="02040503050406030204" pitchFamily="18" charset="0"/>
                        </a:rPr>
                        <m:t>+</m:t>
                      </m:r>
                      <m:sSub>
                        <m:sSubPr>
                          <m:ctrlPr>
                            <a:rPr lang="en-US"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𝑖</m:t>
                          </m:r>
                        </m:sub>
                      </m:sSub>
                    </m:oMath>
                  </m:oMathPara>
                </a14:m>
                <a:endParaRPr lang="en-US">
                  <a:solidFill>
                    <a:schemeClr val="bg2"/>
                  </a:solidFill>
                </a:endParaRPr>
              </a:p>
            </p:txBody>
          </p:sp>
        </mc:Choice>
        <mc:Fallback xmlns="">
          <p:sp>
            <p:nvSpPr>
              <p:cNvPr id="48" name="TextBox 47">
                <a:extLst>
                  <a:ext uri="{FF2B5EF4-FFF2-40B4-BE49-F238E27FC236}">
                    <a16:creationId xmlns:a16="http://schemas.microsoft.com/office/drawing/2014/main" id="{622FD59D-B8E8-7466-2A3E-C91F9F03B91F}"/>
                  </a:ext>
                </a:extLst>
              </p:cNvPr>
              <p:cNvSpPr txBox="1">
                <a:spLocks noRot="1" noChangeAspect="1" noMove="1" noResize="1" noEditPoints="1" noAdjustHandles="1" noChangeArrowheads="1" noChangeShapeType="1" noTextEdit="1"/>
              </p:cNvSpPr>
              <p:nvPr/>
            </p:nvSpPr>
            <p:spPr>
              <a:xfrm>
                <a:off x="5322208" y="4909042"/>
                <a:ext cx="885141" cy="369332"/>
              </a:xfrm>
              <a:prstGeom prst="rect">
                <a:avLst/>
              </a:prstGeom>
              <a:blipFill>
                <a:blip r:embed="rId8"/>
                <a:stretch>
                  <a:fillRect/>
                </a:stretch>
              </a:blipFill>
            </p:spPr>
            <p:txBody>
              <a:bodyPr/>
              <a:lstStyle/>
              <a:p>
                <a:r>
                  <a:rPr lang="en-US">
                    <a:noFill/>
                  </a:rPr>
                  <a:t> </a:t>
                </a:r>
              </a:p>
            </p:txBody>
          </p:sp>
        </mc:Fallback>
      </mc:AlternateContent>
      <p:sp>
        <p:nvSpPr>
          <p:cNvPr id="49" name="Right Brace 48">
            <a:extLst>
              <a:ext uri="{FF2B5EF4-FFF2-40B4-BE49-F238E27FC236}">
                <a16:creationId xmlns:a16="http://schemas.microsoft.com/office/drawing/2014/main" id="{51816821-8C2E-28FE-F3DA-A9CEABFFE84A}"/>
              </a:ext>
            </a:extLst>
          </p:cNvPr>
          <p:cNvSpPr/>
          <p:nvPr/>
        </p:nvSpPr>
        <p:spPr>
          <a:xfrm>
            <a:off x="4879538" y="4613893"/>
            <a:ext cx="490027" cy="1001750"/>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41F1F03-9D42-4749-D22C-96940566D239}"/>
                  </a:ext>
                </a:extLst>
              </p:cNvPr>
              <p:cNvSpPr txBox="1"/>
              <p:nvPr/>
            </p:nvSpPr>
            <p:spPr>
              <a:xfrm>
                <a:off x="3484905" y="5894669"/>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oMath>
                  </m:oMathPara>
                </a14:m>
                <a:endParaRPr lang="en-US" dirty="0">
                  <a:solidFill>
                    <a:schemeClr val="bg2"/>
                  </a:solidFill>
                </a:endParaRPr>
              </a:p>
            </p:txBody>
          </p:sp>
        </mc:Choice>
        <mc:Fallback xmlns="">
          <p:sp>
            <p:nvSpPr>
              <p:cNvPr id="52" name="TextBox 51">
                <a:extLst>
                  <a:ext uri="{FF2B5EF4-FFF2-40B4-BE49-F238E27FC236}">
                    <a16:creationId xmlns:a16="http://schemas.microsoft.com/office/drawing/2014/main" id="{441F1F03-9D42-4749-D22C-96940566D239}"/>
                  </a:ext>
                </a:extLst>
              </p:cNvPr>
              <p:cNvSpPr txBox="1">
                <a:spLocks noRot="1" noChangeAspect="1" noMove="1" noResize="1" noEditPoints="1" noAdjustHandles="1" noChangeArrowheads="1" noChangeShapeType="1" noTextEdit="1"/>
              </p:cNvSpPr>
              <p:nvPr/>
            </p:nvSpPr>
            <p:spPr>
              <a:xfrm>
                <a:off x="3484905" y="5894669"/>
                <a:ext cx="3182718" cy="36933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D276C4E6-9849-D54E-7A17-AEAC2115E79E}"/>
                  </a:ext>
                </a:extLst>
              </p:cNvPr>
              <p:cNvSpPr txBox="1"/>
              <p:nvPr/>
            </p:nvSpPr>
            <p:spPr>
              <a:xfrm>
                <a:off x="1900369" y="3830034"/>
                <a:ext cx="8949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b="0" i="1" smtClean="0">
                              <a:solidFill>
                                <a:schemeClr val="bg2"/>
                              </a:solidFill>
                              <a:latin typeface="Cambria Math" panose="02040503050406030204" pitchFamily="18" charset="0"/>
                            </a:rPr>
                            <m:t>𝑖𝑗</m:t>
                          </m:r>
                        </m:sub>
                      </m:sSub>
                    </m:oMath>
                  </m:oMathPara>
                </a14:m>
                <a:endParaRPr lang="en-US" dirty="0">
                  <a:solidFill>
                    <a:schemeClr val="bg2"/>
                  </a:solidFill>
                </a:endParaRPr>
              </a:p>
            </p:txBody>
          </p:sp>
        </mc:Choice>
        <mc:Fallback>
          <p:sp>
            <p:nvSpPr>
              <p:cNvPr id="53" name="TextBox 52">
                <a:extLst>
                  <a:ext uri="{FF2B5EF4-FFF2-40B4-BE49-F238E27FC236}">
                    <a16:creationId xmlns:a16="http://schemas.microsoft.com/office/drawing/2014/main" id="{D276C4E6-9849-D54E-7A17-AEAC2115E79E}"/>
                  </a:ext>
                </a:extLst>
              </p:cNvPr>
              <p:cNvSpPr txBox="1">
                <a:spLocks noRot="1" noChangeAspect="1" noMove="1" noResize="1" noEditPoints="1" noAdjustHandles="1" noChangeArrowheads="1" noChangeShapeType="1" noTextEdit="1"/>
              </p:cNvSpPr>
              <p:nvPr/>
            </p:nvSpPr>
            <p:spPr>
              <a:xfrm>
                <a:off x="1900369" y="3830034"/>
                <a:ext cx="894954" cy="391646"/>
              </a:xfrm>
              <a:prstGeom prst="rect">
                <a:avLst/>
              </a:prstGeom>
              <a:blipFill>
                <a:blip r:embed="rId10"/>
                <a:stretch>
                  <a:fillRect b="-7692"/>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EFCAE4CA-02F1-C75D-86AD-087794E167FA}"/>
                  </a:ext>
                </a:extLst>
              </p:cNvPr>
              <p:cNvSpPr txBox="1">
                <a:spLocks/>
              </p:cNvSpPr>
              <p:nvPr/>
            </p:nvSpPr>
            <p:spPr>
              <a:xfrm>
                <a:off x="7022364" y="1950484"/>
                <a:ext cx="4913496" cy="749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14:m>
                  <m:oMathPara xmlns:m="http://schemas.openxmlformats.org/officeDocument/2006/math">
                    <m:oMathParaPr>
                      <m:jc m:val="centerGroup"/>
                    </m:oMathParaPr>
                    <m:oMath xmlns:m="http://schemas.openxmlformats.org/officeDocument/2006/math">
                      <m:acc>
                        <m:accPr>
                          <m:chr m:val="̂"/>
                          <m:ctrlPr>
                            <a:rPr lang="fr-CA" i="1" smtClean="0">
                              <a:solidFill>
                                <a:schemeClr val="bg2"/>
                              </a:solidFill>
                              <a:latin typeface="Cambria Math" panose="02040503050406030204" pitchFamily="18" charset="0"/>
                            </a:rPr>
                          </m:ctrlPr>
                        </m:accP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e>
                      </m:acc>
                      <m:r>
                        <a:rPr lang="fr-CA" i="1">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𝑎</m:t>
                      </m:r>
                      <m:r>
                        <a:rPr lang="fr-CA" i="1">
                          <a:solidFill>
                            <a:schemeClr val="bg2"/>
                          </a:solidFill>
                          <a:latin typeface="Cambria Math" panose="02040503050406030204" pitchFamily="18" charset="0"/>
                        </a:rPr>
                        <m:t>+</m:t>
                      </m:r>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𝑖</m:t>
                          </m:r>
                        </m:sub>
                      </m:sSub>
                      <m:r>
                        <a:rPr lang="fr-CA" i="1">
                          <a:solidFill>
                            <a:schemeClr val="bg2"/>
                          </a:solidFill>
                          <a:latin typeface="Cambria Math" panose="02040503050406030204" pitchFamily="18" charset="0"/>
                        </a:rPr>
                        <m:t>+</m:t>
                      </m:r>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oMath>
                  </m:oMathPara>
                </a14:m>
                <a:endParaRPr lang="fr-CA" baseline="-25000" dirty="0">
                  <a:solidFill>
                    <a:schemeClr val="bg2"/>
                  </a:solidFill>
                </a:endParaRPr>
              </a:p>
            </p:txBody>
          </p:sp>
        </mc:Choice>
        <mc:Fallback xmlns="">
          <p:sp>
            <p:nvSpPr>
              <p:cNvPr id="54" name="Content Placeholder 2">
                <a:extLst>
                  <a:ext uri="{FF2B5EF4-FFF2-40B4-BE49-F238E27FC236}">
                    <a16:creationId xmlns:a16="http://schemas.microsoft.com/office/drawing/2014/main" id="{EFCAE4CA-02F1-C75D-86AD-087794E167FA}"/>
                  </a:ext>
                </a:extLst>
              </p:cNvPr>
              <p:cNvSpPr txBox="1">
                <a:spLocks noRot="1" noChangeAspect="1" noMove="1" noResize="1" noEditPoints="1" noAdjustHandles="1" noChangeArrowheads="1" noChangeShapeType="1" noTextEdit="1"/>
              </p:cNvSpPr>
              <p:nvPr/>
            </p:nvSpPr>
            <p:spPr>
              <a:xfrm>
                <a:off x="7022364" y="1950484"/>
                <a:ext cx="4913496" cy="749686"/>
              </a:xfrm>
              <a:prstGeom prst="rect">
                <a:avLst/>
              </a:prstGeom>
              <a:blipFill>
                <a:blip r:embed="rId11"/>
                <a:stretch>
                  <a:fillRect t="-5691"/>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TextBox 51">
                <a:extLst>
                  <a:ext uri="{FF2B5EF4-FFF2-40B4-BE49-F238E27FC236}">
                    <a16:creationId xmlns:a16="http://schemas.microsoft.com/office/drawing/2014/main" id="{A28457A8-1731-8546-C69D-E3087EB16F40}"/>
                  </a:ext>
                </a:extLst>
              </p:cNvPr>
              <p:cNvSpPr txBox="1"/>
              <p:nvPr/>
            </p:nvSpPr>
            <p:spPr>
              <a:xfrm>
                <a:off x="3231275" y="5665516"/>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i="1" smtClean="0">
                          <a:solidFill>
                            <a:schemeClr val="bg2"/>
                          </a:solidFill>
                          <a:latin typeface="Cambria Math" panose="02040503050406030204" pitchFamily="18" charset="0"/>
                        </a:rPr>
                        <m:t>0</m:t>
                      </m:r>
                    </m:oMath>
                  </m:oMathPara>
                </a14:m>
                <a:endParaRPr lang="en-US" dirty="0">
                  <a:solidFill>
                    <a:schemeClr val="bg2"/>
                  </a:solidFill>
                </a:endParaRPr>
              </a:p>
            </p:txBody>
          </p:sp>
        </mc:Choice>
        <mc:Fallback xmlns="">
          <p:sp>
            <p:nvSpPr>
              <p:cNvPr id="10" name="TextBox 51">
                <a:extLst>
                  <a:ext uri="{FF2B5EF4-FFF2-40B4-BE49-F238E27FC236}">
                    <a16:creationId xmlns:a16="http://schemas.microsoft.com/office/drawing/2014/main" id="{A28457A8-1731-8546-C69D-E3087EB16F40}"/>
                  </a:ext>
                </a:extLst>
              </p:cNvPr>
              <p:cNvSpPr txBox="1">
                <a:spLocks noRot="1" noChangeAspect="1" noMove="1" noResize="1" noEditPoints="1" noAdjustHandles="1" noChangeArrowheads="1" noChangeShapeType="1" noTextEdit="1"/>
              </p:cNvSpPr>
              <p:nvPr/>
            </p:nvSpPr>
            <p:spPr>
              <a:xfrm>
                <a:off x="3231275" y="5665516"/>
                <a:ext cx="3182718" cy="369332"/>
              </a:xfrm>
              <a:prstGeom prst="rect">
                <a:avLst/>
              </a:prstGeom>
              <a:blipFill>
                <a:blip r:embed="rId12"/>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460076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F25653CD-8876-4753-92CF-8822B470149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a:xfrm>
            <a:off x="838200" y="1484425"/>
            <a:ext cx="10515600" cy="4351338"/>
          </a:xfrm>
        </p:spPr>
        <p:txBody>
          <a:bodyPr/>
          <a:lstStyle/>
          <a:p>
            <a:pPr marL="0" indent="0">
              <a:buNone/>
            </a:pPr>
            <a:r>
              <a:rPr lang="en-CA" dirty="0">
                <a:solidFill>
                  <a:schemeClr val="bg2"/>
                </a:solidFill>
              </a:rPr>
              <a:t>Variance in intercepts among IDs</a:t>
            </a:r>
          </a:p>
          <a:p>
            <a:pPr marL="0" indent="0">
              <a:buNone/>
            </a:pPr>
            <a:r>
              <a:rPr lang="en-CA" dirty="0">
                <a:solidFill>
                  <a:schemeClr val="bg2"/>
                </a:solidFill>
              </a:rPr>
              <a:t>i.e. differences in behavioural type</a:t>
            </a:r>
          </a:p>
        </p:txBody>
      </p:sp>
      <p:sp>
        <p:nvSpPr>
          <p:cNvPr id="19" name="Parallelogram 18">
            <a:extLst>
              <a:ext uri="{FF2B5EF4-FFF2-40B4-BE49-F238E27FC236}">
                <a16:creationId xmlns:a16="http://schemas.microsoft.com/office/drawing/2014/main" id="{7FDF0BAD-F698-9AD3-CBB9-A07016D46CDE}"/>
              </a:ext>
            </a:extLst>
          </p:cNvPr>
          <p:cNvSpPr/>
          <p:nvPr/>
        </p:nvSpPr>
        <p:spPr>
          <a:xfrm rot="20296702">
            <a:off x="2053521" y="3183703"/>
            <a:ext cx="3848072" cy="1306346"/>
          </a:xfrm>
          <a:prstGeom prst="parallelogram">
            <a:avLst>
              <a:gd name="adj" fmla="val 43668"/>
            </a:avLst>
          </a:prstGeom>
          <a:solidFill>
            <a:srgbClr val="FFC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EFCAE4CA-02F1-C75D-86AD-087794E167FA}"/>
                  </a:ext>
                </a:extLst>
              </p:cNvPr>
              <p:cNvSpPr txBox="1">
                <a:spLocks/>
              </p:cNvSpPr>
              <p:nvPr/>
            </p:nvSpPr>
            <p:spPr>
              <a:xfrm>
                <a:off x="7022364" y="1950483"/>
                <a:ext cx="4913496" cy="1422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oMath>
                  </m:oMathPara>
                </a14:m>
                <a:endParaRPr lang="fr-CA">
                  <a:solidFill>
                    <a:schemeClr val="bg2"/>
                  </a:solidFill>
                </a:endParaRPr>
              </a:p>
            </p:txBody>
          </p:sp>
        </mc:Choice>
        <mc:Fallback xmlns="">
          <p:sp>
            <p:nvSpPr>
              <p:cNvPr id="54" name="Content Placeholder 2">
                <a:extLst>
                  <a:ext uri="{FF2B5EF4-FFF2-40B4-BE49-F238E27FC236}">
                    <a16:creationId xmlns:a16="http://schemas.microsoft.com/office/drawing/2014/main" id="{EFCAE4CA-02F1-C75D-86AD-087794E167FA}"/>
                  </a:ext>
                </a:extLst>
              </p:cNvPr>
              <p:cNvSpPr txBox="1">
                <a:spLocks noRot="1" noChangeAspect="1" noMove="1" noResize="1" noEditPoints="1" noAdjustHandles="1" noChangeArrowheads="1" noChangeShapeType="1" noTextEdit="1"/>
              </p:cNvSpPr>
              <p:nvPr/>
            </p:nvSpPr>
            <p:spPr>
              <a:xfrm>
                <a:off x="7022364" y="1950483"/>
                <a:ext cx="4913496" cy="1422039"/>
              </a:xfrm>
              <a:prstGeom prst="rect">
                <a:avLst/>
              </a:prstGeom>
              <a:blipFill>
                <a:blip r:embed="rId5"/>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8</a:t>
            </a:fld>
            <a:endParaRPr lang="en-US"/>
          </a:p>
        </p:txBody>
      </p:sp>
      <p:cxnSp>
        <p:nvCxnSpPr>
          <p:cNvPr id="8" name="Straight Arrow Connector 7">
            <a:extLst>
              <a:ext uri="{FF2B5EF4-FFF2-40B4-BE49-F238E27FC236}">
                <a16:creationId xmlns:a16="http://schemas.microsoft.com/office/drawing/2014/main" id="{4571F922-FBCE-00C4-4D7E-524FB69CB3AB}"/>
              </a:ext>
            </a:extLst>
          </p:cNvPr>
          <p:cNvCxnSpPr/>
          <p:nvPr/>
        </p:nvCxnSpPr>
        <p:spPr>
          <a:xfrm flipV="1">
            <a:off x="1798487" y="2495655"/>
            <a:ext cx="0" cy="3207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E910D-B884-1373-FD99-966AF20203E1}"/>
              </a:ext>
            </a:extLst>
          </p:cNvPr>
          <p:cNvCxnSpPr>
            <a:cxnSpLocks/>
          </p:cNvCxnSpPr>
          <p:nvPr/>
        </p:nvCxnSpPr>
        <p:spPr>
          <a:xfrm flipV="1">
            <a:off x="1798487" y="5663218"/>
            <a:ext cx="4859961" cy="4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712045-BD6C-1754-E0BD-6C76A384C74F}"/>
              </a:ext>
            </a:extLst>
          </p:cNvPr>
          <p:cNvCxnSpPr>
            <a:cxnSpLocks/>
          </p:cNvCxnSpPr>
          <p:nvPr/>
        </p:nvCxnSpPr>
        <p:spPr>
          <a:xfrm flipV="1">
            <a:off x="2349148" y="3940508"/>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id="{ED9ACF96-C8E2-A26C-27B6-D40A1976AD7D}"/>
              </a:ext>
            </a:extLst>
          </p:cNvPr>
          <p:cNvSpPr/>
          <p:nvPr/>
        </p:nvSpPr>
        <p:spPr>
          <a:xfrm>
            <a:off x="5601795" y="2485847"/>
            <a:ext cx="490027" cy="1463150"/>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AC0E039A-E052-CEF3-E86C-B35EA2D7B203}"/>
                  </a:ext>
                </a:extLst>
              </p:cNvPr>
              <p:cNvSpPr txBox="1"/>
              <p:nvPr/>
            </p:nvSpPr>
            <p:spPr>
              <a:xfrm>
                <a:off x="6111834" y="2920820"/>
                <a:ext cx="1036921" cy="5094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fr-CA" sz="2400" b="0" i="1" smtClean="0">
                              <a:solidFill>
                                <a:schemeClr val="bg2"/>
                              </a:solidFill>
                              <a:latin typeface="Cambria Math" panose="02040503050406030204" pitchFamily="18" charset="0"/>
                            </a:rPr>
                          </m:ctrlPr>
                        </m:sSubSupPr>
                        <m:e>
                          <m:r>
                            <a:rPr lang="fr-CA" sz="2400" b="0" i="1" smtClean="0">
                              <a:solidFill>
                                <a:schemeClr val="bg2"/>
                              </a:solidFill>
                              <a:latin typeface="Cambria Math" panose="02040503050406030204" pitchFamily="18" charset="0"/>
                              <a:ea typeface="Cambria Math" panose="02040503050406030204" pitchFamily="18" charset="0"/>
                            </a:rPr>
                            <m:t>𝜎</m:t>
                          </m:r>
                        </m:e>
                        <m:sub>
                          <m:r>
                            <a:rPr lang="fr-CA" sz="2400" b="0" i="1" smtClean="0">
                              <a:solidFill>
                                <a:schemeClr val="bg2"/>
                              </a:solidFill>
                              <a:latin typeface="Cambria Math" panose="02040503050406030204" pitchFamily="18" charset="0"/>
                            </a:rPr>
                            <m:t>𝐼𝑛𝑡𝑒𝑟𝑐𝑒𝑝𝑡</m:t>
                          </m:r>
                        </m:sub>
                        <m:sup>
                          <m:r>
                            <a:rPr lang="fr-CA" sz="2400" b="0" i="1" smtClean="0">
                              <a:solidFill>
                                <a:schemeClr val="bg2"/>
                              </a:solidFill>
                              <a:latin typeface="Cambria Math" panose="02040503050406030204" pitchFamily="18" charset="0"/>
                            </a:rPr>
                            <m:t>2</m:t>
                          </m:r>
                        </m:sup>
                      </m:sSubSup>
                      <m:r>
                        <a:rPr lang="fr-CA" sz="2400" b="0" i="1" smtClean="0">
                          <a:solidFill>
                            <a:schemeClr val="bg2"/>
                          </a:solidFill>
                          <a:latin typeface="Cambria Math" panose="02040503050406030204" pitchFamily="18" charset="0"/>
                        </a:rPr>
                        <m:t> </m:t>
                      </m:r>
                    </m:oMath>
                  </m:oMathPara>
                </a14:m>
                <a:endParaRPr lang="en-US" sz="2400" dirty="0">
                  <a:solidFill>
                    <a:schemeClr val="bg2"/>
                  </a:solidFill>
                </a:endParaRPr>
              </a:p>
            </p:txBody>
          </p:sp>
        </mc:Choice>
        <mc:Fallback>
          <p:sp>
            <p:nvSpPr>
              <p:cNvPr id="45" name="TextBox 44">
                <a:extLst>
                  <a:ext uri="{FF2B5EF4-FFF2-40B4-BE49-F238E27FC236}">
                    <a16:creationId xmlns:a16="http://schemas.microsoft.com/office/drawing/2014/main" id="{AC0E039A-E052-CEF3-E86C-B35EA2D7B203}"/>
                  </a:ext>
                </a:extLst>
              </p:cNvPr>
              <p:cNvSpPr txBox="1">
                <a:spLocks noRot="1" noChangeAspect="1" noMove="1" noResize="1" noEditPoints="1" noAdjustHandles="1" noChangeArrowheads="1" noChangeShapeType="1" noTextEdit="1"/>
              </p:cNvSpPr>
              <p:nvPr/>
            </p:nvSpPr>
            <p:spPr>
              <a:xfrm>
                <a:off x="6111834" y="2920820"/>
                <a:ext cx="1036921" cy="509435"/>
              </a:xfrm>
              <a:prstGeom prst="rect">
                <a:avLst/>
              </a:prstGeom>
              <a:blipFill>
                <a:blip r:embed="rId6"/>
                <a:stretch>
                  <a:fillRect r="-33529" b="-833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41F1F03-9D42-4749-D22C-96940566D239}"/>
                  </a:ext>
                </a:extLst>
              </p:cNvPr>
              <p:cNvSpPr txBox="1"/>
              <p:nvPr/>
            </p:nvSpPr>
            <p:spPr>
              <a:xfrm>
                <a:off x="3349431" y="5759204"/>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fr-CA" b="0" i="1" smtClean="0">
                              <a:latin typeface="Cambria Math" panose="02040503050406030204" pitchFamily="18" charset="0"/>
                            </a:rPr>
                            <m:t>𝑥</m:t>
                          </m:r>
                        </m:e>
                        <m:sub>
                          <m:r>
                            <a:rPr lang="fr-CA" b="0" i="1" smtClean="0">
                              <a:latin typeface="Cambria Math" panose="02040503050406030204" pitchFamily="18" charset="0"/>
                            </a:rPr>
                            <m:t>1</m:t>
                          </m:r>
                        </m:sub>
                      </m:sSub>
                    </m:oMath>
                  </m:oMathPara>
                </a14:m>
                <a:endParaRPr lang="en-US"/>
              </a:p>
            </p:txBody>
          </p:sp>
        </mc:Choice>
        <mc:Fallback xmlns="">
          <p:sp>
            <p:nvSpPr>
              <p:cNvPr id="52" name="TextBox 51">
                <a:extLst>
                  <a:ext uri="{FF2B5EF4-FFF2-40B4-BE49-F238E27FC236}">
                    <a16:creationId xmlns:a16="http://schemas.microsoft.com/office/drawing/2014/main" id="{441F1F03-9D42-4749-D22C-96940566D239}"/>
                  </a:ext>
                </a:extLst>
              </p:cNvPr>
              <p:cNvSpPr txBox="1">
                <a:spLocks noRot="1" noChangeAspect="1" noMove="1" noResize="1" noEditPoints="1" noAdjustHandles="1" noChangeArrowheads="1" noChangeShapeType="1" noTextEdit="1"/>
              </p:cNvSpPr>
              <p:nvPr/>
            </p:nvSpPr>
            <p:spPr>
              <a:xfrm>
                <a:off x="3349431" y="5759204"/>
                <a:ext cx="3182718" cy="369332"/>
              </a:xfrm>
              <a:prstGeom prst="rect">
                <a:avLst/>
              </a:prstGeom>
              <a:blipFill>
                <a:blip r:embed="rId7"/>
                <a:stretch>
                  <a:fillRect/>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0A4C777-DB74-7E51-C0FB-05A83312C3EC}"/>
              </a:ext>
            </a:extLst>
          </p:cNvPr>
          <p:cNvCxnSpPr>
            <a:cxnSpLocks/>
          </p:cNvCxnSpPr>
          <p:nvPr/>
        </p:nvCxnSpPr>
        <p:spPr>
          <a:xfrm flipV="1">
            <a:off x="2388590" y="3216159"/>
            <a:ext cx="3096836" cy="124938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17527C-73BC-FC38-325E-5D5D2D0C8B65}"/>
              </a:ext>
            </a:extLst>
          </p:cNvPr>
          <p:cNvCxnSpPr>
            <a:cxnSpLocks/>
          </p:cNvCxnSpPr>
          <p:nvPr/>
        </p:nvCxnSpPr>
        <p:spPr>
          <a:xfrm flipV="1">
            <a:off x="2438793" y="2486431"/>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D22903-6490-371F-ABC2-0B2D0E89CFC6}"/>
              </a:ext>
            </a:extLst>
          </p:cNvPr>
          <p:cNvCxnSpPr>
            <a:cxnSpLocks/>
          </p:cNvCxnSpPr>
          <p:nvPr/>
        </p:nvCxnSpPr>
        <p:spPr>
          <a:xfrm flipV="1">
            <a:off x="2413694" y="2746406"/>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4223C2-E388-01D2-B96B-59AD4A93538A}"/>
              </a:ext>
            </a:extLst>
          </p:cNvPr>
          <p:cNvCxnSpPr>
            <a:cxnSpLocks/>
          </p:cNvCxnSpPr>
          <p:nvPr/>
        </p:nvCxnSpPr>
        <p:spPr>
          <a:xfrm flipV="1">
            <a:off x="2377831" y="2984868"/>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713FC4-AE0B-838D-FB72-C322F403CBD4}"/>
              </a:ext>
            </a:extLst>
          </p:cNvPr>
          <p:cNvCxnSpPr>
            <a:cxnSpLocks/>
          </p:cNvCxnSpPr>
          <p:nvPr/>
        </p:nvCxnSpPr>
        <p:spPr>
          <a:xfrm flipV="1">
            <a:off x="2399351" y="3565780"/>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3">
            <a:extLst>
              <a:ext uri="{FF2B5EF4-FFF2-40B4-BE49-F238E27FC236}">
                <a16:creationId xmlns:a16="http://schemas.microsoft.com/office/drawing/2014/main" id="{D79B05E8-06C9-033E-5FBC-201BA1BA6086}"/>
              </a:ext>
            </a:extLst>
          </p:cNvPr>
          <p:cNvCxnSpPr>
            <a:cxnSpLocks/>
          </p:cNvCxnSpPr>
          <p:nvPr/>
        </p:nvCxnSpPr>
        <p:spPr>
          <a:xfrm flipH="1" flipV="1">
            <a:off x="3964271" y="3115733"/>
            <a:ext cx="27319" cy="255066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51">
                <a:extLst>
                  <a:ext uri="{FF2B5EF4-FFF2-40B4-BE49-F238E27FC236}">
                    <a16:creationId xmlns:a16="http://schemas.microsoft.com/office/drawing/2014/main" id="{D7280AB1-A755-B013-91F7-BD1E2DA510BD}"/>
                  </a:ext>
                </a:extLst>
              </p:cNvPr>
              <p:cNvSpPr txBox="1"/>
              <p:nvPr/>
            </p:nvSpPr>
            <p:spPr>
              <a:xfrm>
                <a:off x="2652387" y="5894669"/>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oMath>
                  </m:oMathPara>
                </a14:m>
                <a:endParaRPr lang="en-US" dirty="0">
                  <a:solidFill>
                    <a:schemeClr val="bg2"/>
                  </a:solidFill>
                </a:endParaRPr>
              </a:p>
            </p:txBody>
          </p:sp>
        </mc:Choice>
        <mc:Fallback xmlns="">
          <p:sp>
            <p:nvSpPr>
              <p:cNvPr id="21" name="TextBox 51">
                <a:extLst>
                  <a:ext uri="{FF2B5EF4-FFF2-40B4-BE49-F238E27FC236}">
                    <a16:creationId xmlns:a16="http://schemas.microsoft.com/office/drawing/2014/main" id="{D7280AB1-A755-B013-91F7-BD1E2DA510BD}"/>
                  </a:ext>
                </a:extLst>
              </p:cNvPr>
              <p:cNvSpPr txBox="1">
                <a:spLocks noRot="1" noChangeAspect="1" noMove="1" noResize="1" noEditPoints="1" noAdjustHandles="1" noChangeArrowheads="1" noChangeShapeType="1" noTextEdit="1"/>
              </p:cNvSpPr>
              <p:nvPr/>
            </p:nvSpPr>
            <p:spPr>
              <a:xfrm>
                <a:off x="2652387" y="5894669"/>
                <a:ext cx="3182718" cy="36933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22" name="TextBox 51">
                <a:extLst>
                  <a:ext uri="{FF2B5EF4-FFF2-40B4-BE49-F238E27FC236}">
                    <a16:creationId xmlns:a16="http://schemas.microsoft.com/office/drawing/2014/main" id="{95D10251-E9D2-46D5-5E98-1DD0A27F0C16}"/>
                  </a:ext>
                </a:extLst>
              </p:cNvPr>
              <p:cNvSpPr txBox="1"/>
              <p:nvPr/>
            </p:nvSpPr>
            <p:spPr>
              <a:xfrm>
                <a:off x="2398757" y="5665516"/>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i="1" smtClean="0">
                          <a:solidFill>
                            <a:schemeClr val="bg2"/>
                          </a:solidFill>
                          <a:latin typeface="Cambria Math" panose="02040503050406030204" pitchFamily="18" charset="0"/>
                        </a:rPr>
                        <m:t>0</m:t>
                      </m:r>
                    </m:oMath>
                  </m:oMathPara>
                </a14:m>
                <a:endParaRPr lang="en-US" dirty="0">
                  <a:solidFill>
                    <a:schemeClr val="bg2"/>
                  </a:solidFill>
                </a:endParaRPr>
              </a:p>
            </p:txBody>
          </p:sp>
        </mc:Choice>
        <mc:Fallback>
          <p:sp>
            <p:nvSpPr>
              <p:cNvPr id="22" name="TextBox 51">
                <a:extLst>
                  <a:ext uri="{FF2B5EF4-FFF2-40B4-BE49-F238E27FC236}">
                    <a16:creationId xmlns:a16="http://schemas.microsoft.com/office/drawing/2014/main" id="{95D10251-E9D2-46D5-5E98-1DD0A27F0C16}"/>
                  </a:ext>
                </a:extLst>
              </p:cNvPr>
              <p:cNvSpPr txBox="1">
                <a:spLocks noRot="1" noChangeAspect="1" noMove="1" noResize="1" noEditPoints="1" noAdjustHandles="1" noChangeArrowheads="1" noChangeShapeType="1" noTextEdit="1"/>
              </p:cNvSpPr>
              <p:nvPr/>
            </p:nvSpPr>
            <p:spPr>
              <a:xfrm>
                <a:off x="2398757" y="5665516"/>
                <a:ext cx="3182718" cy="369332"/>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13" name="TextBox 52">
                <a:extLst>
                  <a:ext uri="{FF2B5EF4-FFF2-40B4-BE49-F238E27FC236}">
                    <a16:creationId xmlns:a16="http://schemas.microsoft.com/office/drawing/2014/main" id="{3F24B6B2-5D3F-9B18-F428-189848355428}"/>
                  </a:ext>
                </a:extLst>
              </p:cNvPr>
              <p:cNvSpPr txBox="1"/>
              <p:nvPr/>
            </p:nvSpPr>
            <p:spPr>
              <a:xfrm>
                <a:off x="1026909" y="3830034"/>
                <a:ext cx="8949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b="0" i="1" smtClean="0">
                              <a:solidFill>
                                <a:schemeClr val="bg2"/>
                              </a:solidFill>
                              <a:latin typeface="Cambria Math" panose="02040503050406030204" pitchFamily="18" charset="0"/>
                            </a:rPr>
                            <m:t>𝑖𝑗</m:t>
                          </m:r>
                        </m:sub>
                      </m:sSub>
                    </m:oMath>
                  </m:oMathPara>
                </a14:m>
                <a:endParaRPr lang="en-US" dirty="0">
                  <a:solidFill>
                    <a:schemeClr val="bg2"/>
                  </a:solidFill>
                </a:endParaRPr>
              </a:p>
            </p:txBody>
          </p:sp>
        </mc:Choice>
        <mc:Fallback>
          <p:sp>
            <p:nvSpPr>
              <p:cNvPr id="13" name="TextBox 52">
                <a:extLst>
                  <a:ext uri="{FF2B5EF4-FFF2-40B4-BE49-F238E27FC236}">
                    <a16:creationId xmlns:a16="http://schemas.microsoft.com/office/drawing/2014/main" id="{3F24B6B2-5D3F-9B18-F428-189848355428}"/>
                  </a:ext>
                </a:extLst>
              </p:cNvPr>
              <p:cNvSpPr txBox="1">
                <a:spLocks noRot="1" noChangeAspect="1" noMove="1" noResize="1" noEditPoints="1" noAdjustHandles="1" noChangeArrowheads="1" noChangeShapeType="1" noTextEdit="1"/>
              </p:cNvSpPr>
              <p:nvPr/>
            </p:nvSpPr>
            <p:spPr>
              <a:xfrm>
                <a:off x="1026909" y="3830034"/>
                <a:ext cx="894954" cy="391646"/>
              </a:xfrm>
              <a:prstGeom prst="rect">
                <a:avLst/>
              </a:prstGeom>
              <a:blipFill>
                <a:blip r:embed="rId11"/>
                <a:stretch>
                  <a:fillRect b="-7692"/>
                </a:stretch>
              </a:blipFill>
            </p:spPr>
            <p:txBody>
              <a:bodyPr/>
              <a:lstStyle/>
              <a:p>
                <a:r>
                  <a:rPr lang="en-CA">
                    <a:noFill/>
                  </a:rPr>
                  <a:t> </a:t>
                </a:r>
              </a:p>
            </p:txBody>
          </p:sp>
        </mc:Fallback>
      </mc:AlternateContent>
    </p:spTree>
    <p:extLst>
      <p:ext uri="{BB962C8B-B14F-4D97-AF65-F5344CB8AC3E}">
        <p14:creationId xmlns:p14="http://schemas.microsoft.com/office/powerpoint/2010/main" val="4223790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951FAD6B-CEC5-8BC1-7BBD-6146B89D01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a:xfrm>
                <a:off x="838200" y="1484425"/>
                <a:ext cx="10515600" cy="4351338"/>
              </a:xfrm>
            </p:spPr>
            <p:txBody>
              <a:bodyPr/>
              <a:lstStyle/>
              <a:p>
                <a:pPr marL="0" indent="0">
                  <a:buNone/>
                </a:pPr>
                <a:r>
                  <a:rPr lang="en-CA" dirty="0">
                    <a:solidFill>
                      <a:schemeClr val="bg2"/>
                    </a:solidFill>
                  </a:rPr>
                  <a:t>Variance in slopes among IDs</a:t>
                </a:r>
              </a:p>
              <a:p>
                <a:pPr marL="0" indent="0">
                  <a:buNone/>
                </a:pPr>
                <a:r>
                  <a:rPr lang="en-CA" dirty="0">
                    <a:solidFill>
                      <a:schemeClr val="bg2"/>
                    </a:solidFill>
                  </a:rPr>
                  <a:t>i.e. differences in response to </a:t>
                </a:r>
                <a14:m>
                  <m:oMath xmlns:m="http://schemas.openxmlformats.org/officeDocument/2006/math">
                    <m:sSub>
                      <m:sSubPr>
                        <m:ctrlPr>
                          <a:rPr lang="fr-CA" b="0" i="1" smtClean="0">
                            <a:solidFill>
                              <a:schemeClr val="bg2"/>
                            </a:solidFill>
                            <a:latin typeface="Cambria Math" panose="02040503050406030204" pitchFamily="18" charset="0"/>
                          </a:rPr>
                        </m:ctrlPr>
                      </m:sSubPr>
                      <m:e>
                        <m:r>
                          <a:rPr lang="en-CA" b="0" i="1" smtClean="0">
                            <a:solidFill>
                              <a:schemeClr val="bg2"/>
                            </a:solidFill>
                            <a:latin typeface="Cambria Math" panose="02040503050406030204" pitchFamily="18" charset="0"/>
                          </a:rPr>
                          <m:t>𝑥</m:t>
                        </m:r>
                      </m:e>
                      <m:sub>
                        <m:r>
                          <a:rPr lang="en-CA" b="0" i="1" smtClean="0">
                            <a:solidFill>
                              <a:schemeClr val="bg2"/>
                            </a:solidFill>
                            <a:latin typeface="Cambria Math" panose="02040503050406030204" pitchFamily="18" charset="0"/>
                          </a:rPr>
                          <m:t>1</m:t>
                        </m:r>
                      </m:sub>
                    </m:sSub>
                  </m:oMath>
                </a14:m>
                <a:r>
                  <a:rPr lang="en-CA" dirty="0">
                    <a:solidFill>
                      <a:schemeClr val="bg2"/>
                    </a:solidFill>
                  </a:rPr>
                  <a:t>  </a:t>
                </a:r>
              </a:p>
            </p:txBody>
          </p:sp>
        </mc:Choice>
        <mc:Fallback>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xfrm>
                <a:off x="838200" y="1484425"/>
                <a:ext cx="10515600" cy="4351338"/>
              </a:xfrm>
              <a:blipFill>
                <a:blip r:embed="rId5"/>
                <a:stretch>
                  <a:fillRect l="-1217" t="-2384"/>
                </a:stretch>
              </a:blipFill>
            </p:spPr>
            <p:txBody>
              <a:bodyPr/>
              <a:lstStyle/>
              <a:p>
                <a:r>
                  <a:rPr lang="en-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5/21/2023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9</a:t>
            </a:fld>
            <a:endParaRPr lang="en-US"/>
          </a:p>
        </p:txBody>
      </p:sp>
      <p:cxnSp>
        <p:nvCxnSpPr>
          <p:cNvPr id="8" name="Straight Arrow Connector 7">
            <a:extLst>
              <a:ext uri="{FF2B5EF4-FFF2-40B4-BE49-F238E27FC236}">
                <a16:creationId xmlns:a16="http://schemas.microsoft.com/office/drawing/2014/main" id="{4571F922-FBCE-00C4-4D7E-524FB69CB3AB}"/>
              </a:ext>
            </a:extLst>
          </p:cNvPr>
          <p:cNvCxnSpPr/>
          <p:nvPr/>
        </p:nvCxnSpPr>
        <p:spPr>
          <a:xfrm flipV="1">
            <a:off x="1798487" y="2495655"/>
            <a:ext cx="0" cy="3207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E910D-B884-1373-FD99-966AF20203E1}"/>
              </a:ext>
            </a:extLst>
          </p:cNvPr>
          <p:cNvCxnSpPr>
            <a:cxnSpLocks/>
          </p:cNvCxnSpPr>
          <p:nvPr/>
        </p:nvCxnSpPr>
        <p:spPr>
          <a:xfrm flipV="1">
            <a:off x="1798487" y="5663218"/>
            <a:ext cx="4859961" cy="4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712045-BD6C-1754-E0BD-6C76A384C74F}"/>
              </a:ext>
            </a:extLst>
          </p:cNvPr>
          <p:cNvCxnSpPr>
            <a:cxnSpLocks/>
          </p:cNvCxnSpPr>
          <p:nvPr/>
        </p:nvCxnSpPr>
        <p:spPr>
          <a:xfrm>
            <a:off x="2413694" y="3649132"/>
            <a:ext cx="3032290" cy="35231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id="{ED9ACF96-C8E2-A26C-27B6-D40A1976AD7D}"/>
              </a:ext>
            </a:extLst>
          </p:cNvPr>
          <p:cNvSpPr/>
          <p:nvPr/>
        </p:nvSpPr>
        <p:spPr>
          <a:xfrm>
            <a:off x="5618261" y="2552525"/>
            <a:ext cx="490027" cy="2042933"/>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AC0E039A-E052-CEF3-E86C-B35EA2D7B203}"/>
                  </a:ext>
                </a:extLst>
              </p:cNvPr>
              <p:cNvSpPr txBox="1"/>
              <p:nvPr/>
            </p:nvSpPr>
            <p:spPr>
              <a:xfrm>
                <a:off x="6128300" y="3289654"/>
                <a:ext cx="1036921" cy="5168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fr-CA" sz="2400" b="0" i="1" smtClean="0">
                              <a:solidFill>
                                <a:schemeClr val="bg2"/>
                              </a:solidFill>
                              <a:latin typeface="Cambria Math" panose="02040503050406030204" pitchFamily="18" charset="0"/>
                            </a:rPr>
                          </m:ctrlPr>
                        </m:sSubSupPr>
                        <m:e>
                          <m:r>
                            <a:rPr lang="fr-CA" sz="2400" b="0" i="1" smtClean="0">
                              <a:solidFill>
                                <a:schemeClr val="bg2"/>
                              </a:solidFill>
                              <a:latin typeface="Cambria Math" panose="02040503050406030204" pitchFamily="18" charset="0"/>
                              <a:ea typeface="Cambria Math" panose="02040503050406030204" pitchFamily="18" charset="0"/>
                            </a:rPr>
                            <m:t>𝜎</m:t>
                          </m:r>
                        </m:e>
                        <m:sub>
                          <m:r>
                            <a:rPr lang="fr-CA" sz="2400" b="0" i="1" smtClean="0">
                              <a:solidFill>
                                <a:schemeClr val="bg2"/>
                              </a:solidFill>
                              <a:latin typeface="Cambria Math" panose="02040503050406030204" pitchFamily="18" charset="0"/>
                            </a:rPr>
                            <m:t>𝑆𝑙𝑜𝑝𝑒</m:t>
                          </m:r>
                        </m:sub>
                        <m:sup>
                          <m:r>
                            <a:rPr lang="fr-CA" sz="2400" b="0" i="1" smtClean="0">
                              <a:solidFill>
                                <a:schemeClr val="bg2"/>
                              </a:solidFill>
                              <a:latin typeface="Cambria Math" panose="02040503050406030204" pitchFamily="18" charset="0"/>
                            </a:rPr>
                            <m:t>2</m:t>
                          </m:r>
                        </m:sup>
                      </m:sSubSup>
                      <m:r>
                        <a:rPr lang="fr-CA" sz="2400" b="0" i="1" smtClean="0">
                          <a:solidFill>
                            <a:schemeClr val="bg2"/>
                          </a:solidFill>
                          <a:latin typeface="Cambria Math" panose="02040503050406030204" pitchFamily="18" charset="0"/>
                        </a:rPr>
                        <m:t> </m:t>
                      </m:r>
                    </m:oMath>
                  </m:oMathPara>
                </a14:m>
                <a:endParaRPr lang="en-US" sz="2400" dirty="0">
                  <a:solidFill>
                    <a:schemeClr val="bg2"/>
                  </a:solidFill>
                </a:endParaRPr>
              </a:p>
            </p:txBody>
          </p:sp>
        </mc:Choice>
        <mc:Fallback>
          <p:sp>
            <p:nvSpPr>
              <p:cNvPr id="45" name="TextBox 44">
                <a:extLst>
                  <a:ext uri="{FF2B5EF4-FFF2-40B4-BE49-F238E27FC236}">
                    <a16:creationId xmlns:a16="http://schemas.microsoft.com/office/drawing/2014/main" id="{AC0E039A-E052-CEF3-E86C-B35EA2D7B203}"/>
                  </a:ext>
                </a:extLst>
              </p:cNvPr>
              <p:cNvSpPr txBox="1">
                <a:spLocks noRot="1" noChangeAspect="1" noMove="1" noResize="1" noEditPoints="1" noAdjustHandles="1" noChangeArrowheads="1" noChangeShapeType="1" noTextEdit="1"/>
              </p:cNvSpPr>
              <p:nvPr/>
            </p:nvSpPr>
            <p:spPr>
              <a:xfrm>
                <a:off x="6128300" y="3289654"/>
                <a:ext cx="1036921" cy="516873"/>
              </a:xfrm>
              <a:prstGeom prst="rect">
                <a:avLst/>
              </a:prstGeom>
              <a:blipFill>
                <a:blip r:embed="rId6"/>
                <a:stretch>
                  <a:fillRect b="-10714"/>
                </a:stretch>
              </a:blipFill>
            </p:spPr>
            <p:txBody>
              <a:bodyPr/>
              <a:lstStyle/>
              <a:p>
                <a:r>
                  <a:rPr lang="en-CA">
                    <a:noFill/>
                  </a:rPr>
                  <a:t> </a:t>
                </a:r>
              </a:p>
            </p:txBody>
          </p:sp>
        </mc:Fallback>
      </mc:AlternateContent>
      <p:cxnSp>
        <p:nvCxnSpPr>
          <p:cNvPr id="7" name="Straight Connector 6">
            <a:extLst>
              <a:ext uri="{FF2B5EF4-FFF2-40B4-BE49-F238E27FC236}">
                <a16:creationId xmlns:a16="http://schemas.microsoft.com/office/drawing/2014/main" id="{40A4C777-DB74-7E51-C0FB-05A83312C3EC}"/>
              </a:ext>
            </a:extLst>
          </p:cNvPr>
          <p:cNvCxnSpPr>
            <a:cxnSpLocks/>
          </p:cNvCxnSpPr>
          <p:nvPr/>
        </p:nvCxnSpPr>
        <p:spPr>
          <a:xfrm flipV="1">
            <a:off x="2413694" y="2552525"/>
            <a:ext cx="3032290" cy="25946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17527C-73BC-FC38-325E-5D5D2D0C8B65}"/>
              </a:ext>
            </a:extLst>
          </p:cNvPr>
          <p:cNvCxnSpPr>
            <a:cxnSpLocks/>
          </p:cNvCxnSpPr>
          <p:nvPr/>
        </p:nvCxnSpPr>
        <p:spPr>
          <a:xfrm>
            <a:off x="2506532" y="3106700"/>
            <a:ext cx="2939452" cy="149717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D22903-6490-371F-ABC2-0B2D0E89CFC6}"/>
              </a:ext>
            </a:extLst>
          </p:cNvPr>
          <p:cNvCxnSpPr>
            <a:cxnSpLocks/>
          </p:cNvCxnSpPr>
          <p:nvPr/>
        </p:nvCxnSpPr>
        <p:spPr>
          <a:xfrm flipV="1">
            <a:off x="2368869" y="3560164"/>
            <a:ext cx="3077115" cy="57229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4223C2-E388-01D2-B96B-59AD4A93538A}"/>
              </a:ext>
            </a:extLst>
          </p:cNvPr>
          <p:cNvCxnSpPr>
            <a:cxnSpLocks/>
          </p:cNvCxnSpPr>
          <p:nvPr/>
        </p:nvCxnSpPr>
        <p:spPr>
          <a:xfrm flipV="1">
            <a:off x="2377831" y="3205000"/>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713FC4-AE0B-838D-FB72-C322F403CBD4}"/>
              </a:ext>
            </a:extLst>
          </p:cNvPr>
          <p:cNvCxnSpPr>
            <a:cxnSpLocks/>
          </p:cNvCxnSpPr>
          <p:nvPr/>
        </p:nvCxnSpPr>
        <p:spPr>
          <a:xfrm flipV="1">
            <a:off x="2413694" y="2829250"/>
            <a:ext cx="3032290" cy="199135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Isosceles Triangle 25">
            <a:extLst>
              <a:ext uri="{FF2B5EF4-FFF2-40B4-BE49-F238E27FC236}">
                <a16:creationId xmlns:a16="http://schemas.microsoft.com/office/drawing/2014/main" id="{A3E6D868-200C-3D3B-6BF3-220DE8A99E05}"/>
              </a:ext>
            </a:extLst>
          </p:cNvPr>
          <p:cNvSpPr/>
          <p:nvPr/>
        </p:nvSpPr>
        <p:spPr>
          <a:xfrm rot="16200000">
            <a:off x="3684213" y="2884159"/>
            <a:ext cx="2007843" cy="1447726"/>
          </a:xfrm>
          <a:prstGeom prst="triangle">
            <a:avLst>
              <a:gd name="adj" fmla="val 39004"/>
            </a:avLst>
          </a:prstGeom>
          <a:solidFill>
            <a:srgbClr val="FFC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3B8E5F07-BA7D-AEC3-40A2-CC6D579CAA6D}"/>
                  </a:ext>
                </a:extLst>
              </p:cNvPr>
              <p:cNvSpPr txBox="1">
                <a:spLocks/>
              </p:cNvSpPr>
              <p:nvPr/>
            </p:nvSpPr>
            <p:spPr>
              <a:xfrm>
                <a:off x="7022364" y="1950483"/>
                <a:ext cx="4913496" cy="1422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oMath>
                  </m:oMathPara>
                </a14:m>
                <a:endParaRPr lang="fr-CA" dirty="0">
                  <a:solidFill>
                    <a:schemeClr val="bg2"/>
                  </a:solidFill>
                </a:endParaRPr>
              </a:p>
            </p:txBody>
          </p:sp>
        </mc:Choice>
        <mc:Fallback xmlns="">
          <p:sp>
            <p:nvSpPr>
              <p:cNvPr id="27" name="Content Placeholder 2">
                <a:extLst>
                  <a:ext uri="{FF2B5EF4-FFF2-40B4-BE49-F238E27FC236}">
                    <a16:creationId xmlns:a16="http://schemas.microsoft.com/office/drawing/2014/main" id="{3B8E5F07-BA7D-AEC3-40A2-CC6D579CAA6D}"/>
                  </a:ext>
                </a:extLst>
              </p:cNvPr>
              <p:cNvSpPr txBox="1">
                <a:spLocks noRot="1" noChangeAspect="1" noMove="1" noResize="1" noEditPoints="1" noAdjustHandles="1" noChangeArrowheads="1" noChangeShapeType="1" noTextEdit="1"/>
              </p:cNvSpPr>
              <p:nvPr/>
            </p:nvSpPr>
            <p:spPr>
              <a:xfrm>
                <a:off x="7022364" y="1950483"/>
                <a:ext cx="4913496" cy="1422039"/>
              </a:xfrm>
              <a:prstGeom prst="rect">
                <a:avLst/>
              </a:prstGeom>
              <a:blipFill>
                <a:blip r:embed="rId8"/>
                <a:stretch>
                  <a:fillRect/>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7479673C-52EF-CFE9-96EE-73CE2EDF0C71}"/>
              </a:ext>
            </a:extLst>
          </p:cNvPr>
          <p:cNvCxnSpPr>
            <a:cxnSpLocks/>
          </p:cNvCxnSpPr>
          <p:nvPr/>
        </p:nvCxnSpPr>
        <p:spPr>
          <a:xfrm flipH="1" flipV="1">
            <a:off x="3964271" y="3115733"/>
            <a:ext cx="27319" cy="255066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6">
            <a:extLst>
              <a:ext uri="{FF2B5EF4-FFF2-40B4-BE49-F238E27FC236}">
                <a16:creationId xmlns:a16="http://schemas.microsoft.com/office/drawing/2014/main" id="{8123CF59-CF70-3241-04F5-7201209598E3}"/>
              </a:ext>
            </a:extLst>
          </p:cNvPr>
          <p:cNvCxnSpPr>
            <a:cxnSpLocks/>
          </p:cNvCxnSpPr>
          <p:nvPr/>
        </p:nvCxnSpPr>
        <p:spPr>
          <a:xfrm flipV="1">
            <a:off x="2368869" y="3519220"/>
            <a:ext cx="3077115" cy="68429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51">
                <a:extLst>
                  <a:ext uri="{FF2B5EF4-FFF2-40B4-BE49-F238E27FC236}">
                    <a16:creationId xmlns:a16="http://schemas.microsoft.com/office/drawing/2014/main" id="{26976F7C-7E02-5731-AD63-2E3BA74DC51D}"/>
                  </a:ext>
                </a:extLst>
              </p:cNvPr>
              <p:cNvSpPr txBox="1"/>
              <p:nvPr/>
            </p:nvSpPr>
            <p:spPr>
              <a:xfrm>
                <a:off x="2652387" y="5894669"/>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oMath>
                  </m:oMathPara>
                </a14:m>
                <a:endParaRPr lang="en-US" dirty="0">
                  <a:solidFill>
                    <a:schemeClr val="bg2"/>
                  </a:solidFill>
                </a:endParaRPr>
              </a:p>
            </p:txBody>
          </p:sp>
        </mc:Choice>
        <mc:Fallback xmlns="">
          <p:sp>
            <p:nvSpPr>
              <p:cNvPr id="20" name="TextBox 51">
                <a:extLst>
                  <a:ext uri="{FF2B5EF4-FFF2-40B4-BE49-F238E27FC236}">
                    <a16:creationId xmlns:a16="http://schemas.microsoft.com/office/drawing/2014/main" id="{26976F7C-7E02-5731-AD63-2E3BA74DC51D}"/>
                  </a:ext>
                </a:extLst>
              </p:cNvPr>
              <p:cNvSpPr txBox="1">
                <a:spLocks noRot="1" noChangeAspect="1" noMove="1" noResize="1" noEditPoints="1" noAdjustHandles="1" noChangeArrowheads="1" noChangeShapeType="1" noTextEdit="1"/>
              </p:cNvSpPr>
              <p:nvPr/>
            </p:nvSpPr>
            <p:spPr>
              <a:xfrm>
                <a:off x="2652387" y="5894669"/>
                <a:ext cx="3182718" cy="369332"/>
              </a:xfrm>
              <a:prstGeom prst="rect">
                <a:avLst/>
              </a:prstGeom>
              <a:blipFill>
                <a:blip r:embed="rId9"/>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21" name="TextBox 51">
                <a:extLst>
                  <a:ext uri="{FF2B5EF4-FFF2-40B4-BE49-F238E27FC236}">
                    <a16:creationId xmlns:a16="http://schemas.microsoft.com/office/drawing/2014/main" id="{7D6E25A2-400C-F0A2-0FB8-399F05CD239A}"/>
                  </a:ext>
                </a:extLst>
              </p:cNvPr>
              <p:cNvSpPr txBox="1"/>
              <p:nvPr/>
            </p:nvSpPr>
            <p:spPr>
              <a:xfrm>
                <a:off x="2398757" y="5665516"/>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i="1" smtClean="0">
                          <a:solidFill>
                            <a:schemeClr val="bg2"/>
                          </a:solidFill>
                          <a:latin typeface="Cambria Math" panose="02040503050406030204" pitchFamily="18" charset="0"/>
                        </a:rPr>
                        <m:t>0</m:t>
                      </m:r>
                    </m:oMath>
                  </m:oMathPara>
                </a14:m>
                <a:endParaRPr lang="en-US" dirty="0">
                  <a:solidFill>
                    <a:schemeClr val="bg2"/>
                  </a:solidFill>
                </a:endParaRPr>
              </a:p>
            </p:txBody>
          </p:sp>
        </mc:Choice>
        <mc:Fallback xmlns="">
          <p:sp>
            <p:nvSpPr>
              <p:cNvPr id="21" name="TextBox 51">
                <a:extLst>
                  <a:ext uri="{FF2B5EF4-FFF2-40B4-BE49-F238E27FC236}">
                    <a16:creationId xmlns:a16="http://schemas.microsoft.com/office/drawing/2014/main" id="{7D6E25A2-400C-F0A2-0FB8-399F05CD239A}"/>
                  </a:ext>
                </a:extLst>
              </p:cNvPr>
              <p:cNvSpPr txBox="1">
                <a:spLocks noRot="1" noChangeAspect="1" noMove="1" noResize="1" noEditPoints="1" noAdjustHandles="1" noChangeArrowheads="1" noChangeShapeType="1" noTextEdit="1"/>
              </p:cNvSpPr>
              <p:nvPr/>
            </p:nvSpPr>
            <p:spPr>
              <a:xfrm>
                <a:off x="2398757" y="5665516"/>
                <a:ext cx="3182718" cy="369332"/>
              </a:xfrm>
              <a:prstGeom prst="rect">
                <a:avLst/>
              </a:prstGeom>
              <a:blipFill>
                <a:blip r:embed="rId10"/>
                <a:stretch>
                  <a:fillRect/>
                </a:stretch>
              </a:blipFill>
            </p:spPr>
            <p:txBody>
              <a:bodyPr/>
              <a:lstStyle/>
              <a:p>
                <a:r>
                  <a:rPr lang="en-CA">
                    <a:noFill/>
                  </a:rPr>
                  <a:t> </a:t>
                </a:r>
              </a:p>
            </p:txBody>
          </p:sp>
        </mc:Fallback>
      </mc:AlternateContent>
      <mc:AlternateContent xmlns:mc="http://schemas.openxmlformats.org/markup-compatibility/2006">
        <mc:Choice xmlns:a14="http://schemas.microsoft.com/office/drawing/2010/main" Requires="a14">
          <p:sp>
            <p:nvSpPr>
              <p:cNvPr id="16" name="TextBox 52">
                <a:extLst>
                  <a:ext uri="{FF2B5EF4-FFF2-40B4-BE49-F238E27FC236}">
                    <a16:creationId xmlns:a16="http://schemas.microsoft.com/office/drawing/2014/main" id="{4DD83CC9-1B13-9065-4641-8F0AAC9860E7}"/>
                  </a:ext>
                </a:extLst>
              </p:cNvPr>
              <p:cNvSpPr txBox="1"/>
              <p:nvPr/>
            </p:nvSpPr>
            <p:spPr>
              <a:xfrm>
                <a:off x="1026909" y="3830034"/>
                <a:ext cx="8949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b="0" i="1" smtClean="0">
                              <a:solidFill>
                                <a:schemeClr val="bg2"/>
                              </a:solidFill>
                              <a:latin typeface="Cambria Math" panose="02040503050406030204" pitchFamily="18" charset="0"/>
                            </a:rPr>
                            <m:t>𝑖𝑗</m:t>
                          </m:r>
                        </m:sub>
                      </m:sSub>
                    </m:oMath>
                  </m:oMathPara>
                </a14:m>
                <a:endParaRPr lang="en-US" dirty="0">
                  <a:solidFill>
                    <a:schemeClr val="bg2"/>
                  </a:solidFill>
                </a:endParaRPr>
              </a:p>
            </p:txBody>
          </p:sp>
        </mc:Choice>
        <mc:Fallback>
          <p:sp>
            <p:nvSpPr>
              <p:cNvPr id="16" name="TextBox 52">
                <a:extLst>
                  <a:ext uri="{FF2B5EF4-FFF2-40B4-BE49-F238E27FC236}">
                    <a16:creationId xmlns:a16="http://schemas.microsoft.com/office/drawing/2014/main" id="{4DD83CC9-1B13-9065-4641-8F0AAC9860E7}"/>
                  </a:ext>
                </a:extLst>
              </p:cNvPr>
              <p:cNvSpPr txBox="1">
                <a:spLocks noRot="1" noChangeAspect="1" noMove="1" noResize="1" noEditPoints="1" noAdjustHandles="1" noChangeArrowheads="1" noChangeShapeType="1" noTextEdit="1"/>
              </p:cNvSpPr>
              <p:nvPr/>
            </p:nvSpPr>
            <p:spPr>
              <a:xfrm>
                <a:off x="1026909" y="3830034"/>
                <a:ext cx="894954" cy="391646"/>
              </a:xfrm>
              <a:prstGeom prst="rect">
                <a:avLst/>
              </a:prstGeom>
              <a:blipFill>
                <a:blip r:embed="rId11"/>
                <a:stretch>
                  <a:fillRect b="-7692"/>
                </a:stretch>
              </a:blipFill>
            </p:spPr>
            <p:txBody>
              <a:bodyPr/>
              <a:lstStyle/>
              <a:p>
                <a:r>
                  <a:rPr lang="en-CA">
                    <a:noFill/>
                  </a:rPr>
                  <a:t> </a:t>
                </a:r>
              </a:p>
            </p:txBody>
          </p:sp>
        </mc:Fallback>
      </mc:AlternateContent>
    </p:spTree>
    <p:extLst>
      <p:ext uri="{BB962C8B-B14F-4D97-AF65-F5344CB8AC3E}">
        <p14:creationId xmlns:p14="http://schemas.microsoft.com/office/powerpoint/2010/main" val="22313890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TotalTime>
  <Words>2521</Words>
  <Application>Microsoft Office PowerPoint</Application>
  <PresentationFormat>Grand écran</PresentationFormat>
  <Paragraphs>236</Paragraphs>
  <Slides>12</Slides>
  <Notes>11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12</vt:i4>
      </vt:variant>
    </vt:vector>
  </HeadingPairs>
  <TitlesOfParts>
    <vt:vector size="17" baseType="lpstr">
      <vt:lpstr>Arial</vt:lpstr>
      <vt:lpstr>Calibri</vt:lpstr>
      <vt:lpstr>Calibri Light</vt:lpstr>
      <vt:lpstr>Cambria Math</vt:lpstr>
      <vt:lpstr>Office Theme</vt:lpstr>
      <vt:lpstr>The interacting phenotype approach</vt:lpstr>
      <vt:lpstr>2) The interacting phenotype approach</vt:lpstr>
      <vt:lpstr>The basics</vt:lpstr>
      <vt:lpstr>The basics</vt:lpstr>
      <vt:lpstr>Quantifying behavioural variation &amp; selection</vt:lpstr>
      <vt:lpstr>Quantifying behavioural variation &amp; selection</vt:lpstr>
      <vt:lpstr>Quantifying behavioural variation &amp; selection</vt:lpstr>
      <vt:lpstr>Quantifying behavioural variation &amp; selection</vt:lpstr>
      <vt:lpstr>Quantifying behavioural variation &amp; selection</vt:lpstr>
      <vt:lpstr>Quantifying behavioural variation &amp; selection</vt:lpstr>
      <vt:lpstr>Going multivariate</vt:lpstr>
      <vt:lpstr>Estimating linear selection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Approaches to the study of behavioural decisions and interactions predator – prey interactions</dc:title>
  <dc:creator>Montiglio, Pierre-Olivier</dc:creator>
  <cp:lastModifiedBy>Maxime Fraser Franco</cp:lastModifiedBy>
  <cp:revision>31</cp:revision>
  <dcterms:created xsi:type="dcterms:W3CDTF">2023-04-03T22:39:03Z</dcterms:created>
  <dcterms:modified xsi:type="dcterms:W3CDTF">2023-05-21T14:16:56Z</dcterms:modified>
</cp:coreProperties>
</file>